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62" r:id="rId5"/>
    <p:sldId id="258" r:id="rId6"/>
    <p:sldId id="271" r:id="rId7"/>
    <p:sldId id="257" r:id="rId8"/>
    <p:sldId id="274" r:id="rId9"/>
    <p:sldId id="272" r:id="rId10"/>
    <p:sldId id="261" r:id="rId11"/>
    <p:sldId id="263" r:id="rId12"/>
    <p:sldId id="279" r:id="rId13"/>
    <p:sldId id="260" r:id="rId14"/>
    <p:sldId id="273" r:id="rId15"/>
    <p:sldId id="278" r:id="rId16"/>
    <p:sldId id="266" r:id="rId17"/>
    <p:sldId id="265" r:id="rId18"/>
    <p:sldId id="267" r:id="rId19"/>
    <p:sldId id="269" r:id="rId20"/>
    <p:sldId id="277" r:id="rId21"/>
    <p:sldId id="268" r:id="rId22"/>
    <p:sldId id="27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385C-33B7-46CC-93DD-240E9D678E5F}" v="2595" dt="2021-10-08T12:11:07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 Roos" userId="222717e5814001d8" providerId="LiveId" clId="{5054385C-33B7-46CC-93DD-240E9D678E5F}"/>
    <pc:docChg chg="undo custSel addSld delSld modSld sldOrd modMainMaster">
      <pc:chgData name="Theo Roos" userId="222717e5814001d8" providerId="LiveId" clId="{5054385C-33B7-46CC-93DD-240E9D678E5F}" dt="2021-10-08T12:11:07.671" v="5806"/>
      <pc:docMkLst>
        <pc:docMk/>
      </pc:docMkLst>
      <pc:sldChg chg="modSp mod setBg">
        <pc:chgData name="Theo Roos" userId="222717e5814001d8" providerId="LiveId" clId="{5054385C-33B7-46CC-93DD-240E9D678E5F}" dt="2021-10-06T14:08:04.948" v="76"/>
        <pc:sldMkLst>
          <pc:docMk/>
          <pc:sldMk cId="3697900563" sldId="256"/>
        </pc:sldMkLst>
        <pc:spChg chg="mod">
          <ac:chgData name="Theo Roos" userId="222717e5814001d8" providerId="LiveId" clId="{5054385C-33B7-46CC-93DD-240E9D678E5F}" dt="2021-10-06T14:03:30.313" v="15" actId="20577"/>
          <ac:spMkLst>
            <pc:docMk/>
            <pc:sldMk cId="3697900563" sldId="256"/>
            <ac:spMk id="2" creationId="{AB9BD886-0673-4917-8CA9-84B8768313A3}"/>
          </ac:spMkLst>
        </pc:spChg>
        <pc:spChg chg="mod">
          <ac:chgData name="Theo Roos" userId="222717e5814001d8" providerId="LiveId" clId="{5054385C-33B7-46CC-93DD-240E9D678E5F}" dt="2021-10-06T14:03:59.040" v="71" actId="113"/>
          <ac:spMkLst>
            <pc:docMk/>
            <pc:sldMk cId="3697900563" sldId="256"/>
            <ac:spMk id="3" creationId="{41678BF1-08B0-424F-B689-8BE58E371132}"/>
          </ac:spMkLst>
        </pc:spChg>
      </pc:sldChg>
      <pc:sldChg chg="addSp modSp mod modAnim">
        <pc:chgData name="Theo Roos" userId="222717e5814001d8" providerId="LiveId" clId="{5054385C-33B7-46CC-93DD-240E9D678E5F}" dt="2021-10-08T09:30:41.024" v="5331" actId="20577"/>
        <pc:sldMkLst>
          <pc:docMk/>
          <pc:sldMk cId="303462197" sldId="257"/>
        </pc:sldMkLst>
        <pc:spChg chg="mod">
          <ac:chgData name="Theo Roos" userId="222717e5814001d8" providerId="LiveId" clId="{5054385C-33B7-46CC-93DD-240E9D678E5F}" dt="2021-10-06T14:40:03.676" v="175" actId="403"/>
          <ac:spMkLst>
            <pc:docMk/>
            <pc:sldMk cId="303462197" sldId="257"/>
            <ac:spMk id="2" creationId="{79871DA1-CEF3-4FCE-8D38-30D8C4AD7E28}"/>
          </ac:spMkLst>
        </pc:spChg>
        <pc:spChg chg="mod">
          <ac:chgData name="Theo Roos" userId="222717e5814001d8" providerId="LiveId" clId="{5054385C-33B7-46CC-93DD-240E9D678E5F}" dt="2021-10-08T09:30:41.024" v="5331" actId="20577"/>
          <ac:spMkLst>
            <pc:docMk/>
            <pc:sldMk cId="303462197" sldId="257"/>
            <ac:spMk id="3" creationId="{51AC3323-F7EC-474B-974B-A82F8D8B9B52}"/>
          </ac:spMkLst>
        </pc:spChg>
        <pc:picChg chg="add mod">
          <ac:chgData name="Theo Roos" userId="222717e5814001d8" providerId="LiveId" clId="{5054385C-33B7-46CC-93DD-240E9D678E5F}" dt="2021-10-07T23:44:33.358" v="1198" actId="1038"/>
          <ac:picMkLst>
            <pc:docMk/>
            <pc:sldMk cId="303462197" sldId="257"/>
            <ac:picMk id="5" creationId="{4294B2C2-ADB0-42A2-B033-41C95AF38A76}"/>
          </ac:picMkLst>
        </pc:picChg>
        <pc:picChg chg="add mod">
          <ac:chgData name="Theo Roos" userId="222717e5814001d8" providerId="LiveId" clId="{5054385C-33B7-46CC-93DD-240E9D678E5F}" dt="2021-10-07T23:44:33.358" v="1198" actId="1038"/>
          <ac:picMkLst>
            <pc:docMk/>
            <pc:sldMk cId="303462197" sldId="257"/>
            <ac:picMk id="6" creationId="{B4D8E340-6D91-4704-9E19-632063960033}"/>
          </ac:picMkLst>
        </pc:picChg>
      </pc:sldChg>
      <pc:sldChg chg="del">
        <pc:chgData name="Theo Roos" userId="222717e5814001d8" providerId="LiveId" clId="{5054385C-33B7-46CC-93DD-240E9D678E5F}" dt="2021-10-07T23:25:23.875" v="526" actId="2696"/>
        <pc:sldMkLst>
          <pc:docMk/>
          <pc:sldMk cId="1825016032" sldId="258"/>
        </pc:sldMkLst>
      </pc:sldChg>
      <pc:sldChg chg="modSp add mod modAnim">
        <pc:chgData name="Theo Roos" userId="222717e5814001d8" providerId="LiveId" clId="{5054385C-33B7-46CC-93DD-240E9D678E5F}" dt="2021-10-07T23:31:09.835" v="755"/>
        <pc:sldMkLst>
          <pc:docMk/>
          <pc:sldMk cId="3209368103" sldId="258"/>
        </pc:sldMkLst>
        <pc:spChg chg="mod">
          <ac:chgData name="Theo Roos" userId="222717e5814001d8" providerId="LiveId" clId="{5054385C-33B7-46CC-93DD-240E9D678E5F}" dt="2021-10-07T23:25:38.846" v="543" actId="20577"/>
          <ac:spMkLst>
            <pc:docMk/>
            <pc:sldMk cId="3209368103" sldId="258"/>
            <ac:spMk id="2" creationId="{AD41920F-14B3-4DDF-958F-BE7ABE618355}"/>
          </ac:spMkLst>
        </pc:spChg>
        <pc:spChg chg="mod">
          <ac:chgData name="Theo Roos" userId="222717e5814001d8" providerId="LiveId" clId="{5054385C-33B7-46CC-93DD-240E9D678E5F}" dt="2021-10-07T23:27:25.025" v="729" actId="20577"/>
          <ac:spMkLst>
            <pc:docMk/>
            <pc:sldMk cId="3209368103" sldId="258"/>
            <ac:spMk id="3" creationId="{46FBFD7A-3430-482D-B456-E182BF9D3F25}"/>
          </ac:spMkLst>
        </pc:spChg>
      </pc:sldChg>
      <pc:sldChg chg="del">
        <pc:chgData name="Theo Roos" userId="222717e5814001d8" providerId="LiveId" clId="{5054385C-33B7-46CC-93DD-240E9D678E5F}" dt="2021-10-07T23:29:04.423" v="751" actId="47"/>
        <pc:sldMkLst>
          <pc:docMk/>
          <pc:sldMk cId="1180552476" sldId="259"/>
        </pc:sldMkLst>
      </pc:sldChg>
      <pc:sldChg chg="addSp delSp modSp mod delAnim modAnim">
        <pc:chgData name="Theo Roos" userId="222717e5814001d8" providerId="LiveId" clId="{5054385C-33B7-46CC-93DD-240E9D678E5F}" dt="2021-10-08T08:58:00.668" v="3735" actId="403"/>
        <pc:sldMkLst>
          <pc:docMk/>
          <pc:sldMk cId="1428831854" sldId="260"/>
        </pc:sldMkLst>
        <pc:spChg chg="mod">
          <ac:chgData name="Theo Roos" userId="222717e5814001d8" providerId="LiveId" clId="{5054385C-33B7-46CC-93DD-240E9D678E5F}" dt="2021-10-08T08:47:56.769" v="3052" actId="2711"/>
          <ac:spMkLst>
            <pc:docMk/>
            <pc:sldMk cId="1428831854" sldId="260"/>
            <ac:spMk id="2" creationId="{442C6982-CF3A-4993-919D-A4168A9C4714}"/>
          </ac:spMkLst>
        </pc:spChg>
        <pc:spChg chg="mod">
          <ac:chgData name="Theo Roos" userId="222717e5814001d8" providerId="LiveId" clId="{5054385C-33B7-46CC-93DD-240E9D678E5F}" dt="2021-10-08T08:58:00.668" v="3735" actId="403"/>
          <ac:spMkLst>
            <pc:docMk/>
            <pc:sldMk cId="1428831854" sldId="260"/>
            <ac:spMk id="3" creationId="{834328C9-A6D2-49AF-AD6F-559966960380}"/>
          </ac:spMkLst>
        </pc:spChg>
        <pc:graphicFrameChg chg="del">
          <ac:chgData name="Theo Roos" userId="222717e5814001d8" providerId="LiveId" clId="{5054385C-33B7-46CC-93DD-240E9D678E5F}" dt="2021-10-07T23:33:05.138" v="770" actId="478"/>
          <ac:graphicFrameMkLst>
            <pc:docMk/>
            <pc:sldMk cId="1428831854" sldId="260"/>
            <ac:graphicFrameMk id="6" creationId="{0F033ACD-F337-4AC5-A2D2-ACDFBB751144}"/>
          </ac:graphicFrameMkLst>
        </pc:graphicFrameChg>
        <pc:picChg chg="add del mod">
          <ac:chgData name="Theo Roos" userId="222717e5814001d8" providerId="LiveId" clId="{5054385C-33B7-46CC-93DD-240E9D678E5F}" dt="2021-10-08T08:57:37.261" v="3720" actId="478"/>
          <ac:picMkLst>
            <pc:docMk/>
            <pc:sldMk cId="1428831854" sldId="260"/>
            <ac:picMk id="7" creationId="{7E069DED-A860-49C0-A75D-FADF0B924BBE}"/>
          </ac:picMkLst>
        </pc:picChg>
      </pc:sldChg>
      <pc:sldChg chg="modSp mod modAnim">
        <pc:chgData name="Theo Roos" userId="222717e5814001d8" providerId="LiveId" clId="{5054385C-33B7-46CC-93DD-240E9D678E5F}" dt="2021-10-08T12:05:13.610" v="5681" actId="20577"/>
        <pc:sldMkLst>
          <pc:docMk/>
          <pc:sldMk cId="3050527618" sldId="261"/>
        </pc:sldMkLst>
        <pc:spChg chg="mod">
          <ac:chgData name="Theo Roos" userId="222717e5814001d8" providerId="LiveId" clId="{5054385C-33B7-46CC-93DD-240E9D678E5F}" dt="2021-10-08T08:36:08.456" v="2303" actId="2711"/>
          <ac:spMkLst>
            <pc:docMk/>
            <pc:sldMk cId="3050527618" sldId="261"/>
            <ac:spMk id="2" creationId="{8D692941-55F0-40DE-879F-AAD87BDA535B}"/>
          </ac:spMkLst>
        </pc:spChg>
        <pc:spChg chg="mod">
          <ac:chgData name="Theo Roos" userId="222717e5814001d8" providerId="LiveId" clId="{5054385C-33B7-46CC-93DD-240E9D678E5F}" dt="2021-10-08T12:05:13.610" v="5681" actId="20577"/>
          <ac:spMkLst>
            <pc:docMk/>
            <pc:sldMk cId="3050527618" sldId="261"/>
            <ac:spMk id="3" creationId="{05771F8C-09BA-480B-935A-52E6C1336E37}"/>
          </ac:spMkLst>
        </pc:spChg>
      </pc:sldChg>
      <pc:sldChg chg="addSp delSp modSp mod modAnim">
        <pc:chgData name="Theo Roos" userId="222717e5814001d8" providerId="LiveId" clId="{5054385C-33B7-46CC-93DD-240E9D678E5F}" dt="2021-10-06T14:39:48.131" v="173" actId="403"/>
        <pc:sldMkLst>
          <pc:docMk/>
          <pc:sldMk cId="3198908321" sldId="262"/>
        </pc:sldMkLst>
        <pc:spChg chg="mod">
          <ac:chgData name="Theo Roos" userId="222717e5814001d8" providerId="LiveId" clId="{5054385C-33B7-46CC-93DD-240E9D678E5F}" dt="2021-10-06T14:39:48.131" v="173" actId="403"/>
          <ac:spMkLst>
            <pc:docMk/>
            <pc:sldMk cId="3198908321" sldId="262"/>
            <ac:spMk id="2" creationId="{54347DE0-FF9A-446F-B915-781F20E986FC}"/>
          </ac:spMkLst>
        </pc:spChg>
        <pc:spChg chg="mod">
          <ac:chgData name="Theo Roos" userId="222717e5814001d8" providerId="LiveId" clId="{5054385C-33B7-46CC-93DD-240E9D678E5F}" dt="2021-10-06T14:08:52.235" v="130" actId="20577"/>
          <ac:spMkLst>
            <pc:docMk/>
            <pc:sldMk cId="3198908321" sldId="262"/>
            <ac:spMk id="3" creationId="{0049243A-97CC-4A38-8CD0-3CAB0F33736B}"/>
          </ac:spMkLst>
        </pc:spChg>
        <pc:picChg chg="add del mod">
          <ac:chgData name="Theo Roos" userId="222717e5814001d8" providerId="LiveId" clId="{5054385C-33B7-46CC-93DD-240E9D678E5F}" dt="2021-10-06T14:09:34.145" v="135" actId="931"/>
          <ac:picMkLst>
            <pc:docMk/>
            <pc:sldMk cId="3198908321" sldId="262"/>
            <ac:picMk id="5" creationId="{0C2A4AEB-C63A-4E4C-92D0-D8C6716C34B4}"/>
          </ac:picMkLst>
        </pc:picChg>
        <pc:picChg chg="add mod">
          <ac:chgData name="Theo Roos" userId="222717e5814001d8" providerId="LiveId" clId="{5054385C-33B7-46CC-93DD-240E9D678E5F}" dt="2021-10-06T14:37:05.298" v="153"/>
          <ac:picMkLst>
            <pc:docMk/>
            <pc:sldMk cId="3198908321" sldId="262"/>
            <ac:picMk id="5" creationId="{E8D246F7-25DC-45F2-B4BE-4A905984740F}"/>
          </ac:picMkLst>
        </pc:picChg>
        <pc:picChg chg="add mod">
          <ac:chgData name="Theo Roos" userId="222717e5814001d8" providerId="LiveId" clId="{5054385C-33B7-46CC-93DD-240E9D678E5F}" dt="2021-10-06T14:34:30.506" v="144" actId="1076"/>
          <ac:picMkLst>
            <pc:docMk/>
            <pc:sldMk cId="3198908321" sldId="262"/>
            <ac:picMk id="7" creationId="{2AB03AB8-6628-4708-A2FA-2ED25C07529E}"/>
          </ac:picMkLst>
        </pc:picChg>
        <pc:picChg chg="add del mod">
          <ac:chgData name="Theo Roos" userId="222717e5814001d8" providerId="LiveId" clId="{5054385C-33B7-46CC-93DD-240E9D678E5F}" dt="2021-10-06T14:35:58.455" v="149" actId="21"/>
          <ac:picMkLst>
            <pc:docMk/>
            <pc:sldMk cId="3198908321" sldId="262"/>
            <ac:picMk id="9" creationId="{0C4F1025-07C4-439B-91D1-35BFB95891A6}"/>
          </ac:picMkLst>
        </pc:picChg>
      </pc:sldChg>
      <pc:sldChg chg="addSp modSp mod modAnim">
        <pc:chgData name="Theo Roos" userId="222717e5814001d8" providerId="LiveId" clId="{5054385C-33B7-46CC-93DD-240E9D678E5F}" dt="2021-10-08T08:47:13.679" v="3008" actId="2711"/>
        <pc:sldMkLst>
          <pc:docMk/>
          <pc:sldMk cId="3746154281" sldId="263"/>
        </pc:sldMkLst>
        <pc:spChg chg="mod">
          <ac:chgData name="Theo Roos" userId="222717e5814001d8" providerId="LiveId" clId="{5054385C-33B7-46CC-93DD-240E9D678E5F}" dt="2021-10-08T08:47:13.679" v="3008" actId="2711"/>
          <ac:spMkLst>
            <pc:docMk/>
            <pc:sldMk cId="3746154281" sldId="263"/>
            <ac:spMk id="2" creationId="{7AE06A00-001E-4D47-8E17-287301B75B44}"/>
          </ac:spMkLst>
        </pc:spChg>
        <pc:spChg chg="add mod">
          <ac:chgData name="Theo Roos" userId="222717e5814001d8" providerId="LiveId" clId="{5054385C-33B7-46CC-93DD-240E9D678E5F}" dt="2021-10-08T08:46:38.640" v="2999" actId="1076"/>
          <ac:spMkLst>
            <pc:docMk/>
            <pc:sldMk cId="3746154281" sldId="263"/>
            <ac:spMk id="3" creationId="{63E7096C-872D-47AC-87A0-738AF4B0398B}"/>
          </ac:spMkLst>
        </pc:spChg>
      </pc:sldChg>
      <pc:sldChg chg="del">
        <pc:chgData name="Theo Roos" userId="222717e5814001d8" providerId="LiveId" clId="{5054385C-33B7-46CC-93DD-240E9D678E5F}" dt="2021-10-07T23:52:24.901" v="1604" actId="2696"/>
        <pc:sldMkLst>
          <pc:docMk/>
          <pc:sldMk cId="345852056" sldId="264"/>
        </pc:sldMkLst>
      </pc:sldChg>
      <pc:sldChg chg="addSp delSp modSp mod modAnim">
        <pc:chgData name="Theo Roos" userId="222717e5814001d8" providerId="LiveId" clId="{5054385C-33B7-46CC-93DD-240E9D678E5F}" dt="2021-10-08T12:09:57.859" v="5780" actId="20577"/>
        <pc:sldMkLst>
          <pc:docMk/>
          <pc:sldMk cId="824032173" sldId="265"/>
        </pc:sldMkLst>
        <pc:spChg chg="del">
          <ac:chgData name="Theo Roos" userId="222717e5814001d8" providerId="LiveId" clId="{5054385C-33B7-46CC-93DD-240E9D678E5F}" dt="2021-10-08T09:07:36.594" v="4229" actId="478"/>
          <ac:spMkLst>
            <pc:docMk/>
            <pc:sldMk cId="824032173" sldId="265"/>
            <ac:spMk id="2" creationId="{8771DC48-D7F0-4818-AAD9-1FD1C21EB7C7}"/>
          </ac:spMkLst>
        </pc:spChg>
        <pc:spChg chg="mod">
          <ac:chgData name="Theo Roos" userId="222717e5814001d8" providerId="LiveId" clId="{5054385C-33B7-46CC-93DD-240E9D678E5F}" dt="2021-10-08T12:09:57.859" v="5780" actId="20577"/>
          <ac:spMkLst>
            <pc:docMk/>
            <pc:sldMk cId="824032173" sldId="265"/>
            <ac:spMk id="3" creationId="{84C85229-C0CC-4015-B8BA-E4ED162B2A17}"/>
          </ac:spMkLst>
        </pc:spChg>
        <pc:spChg chg="del">
          <ac:chgData name="Theo Roos" userId="222717e5814001d8" providerId="LiveId" clId="{5054385C-33B7-46CC-93DD-240E9D678E5F}" dt="2021-10-08T09:07:32.532" v="4228" actId="478"/>
          <ac:spMkLst>
            <pc:docMk/>
            <pc:sldMk cId="824032173" sldId="265"/>
            <ac:spMk id="4" creationId="{D494A822-EF61-4E71-8ADC-89D752647F68}"/>
          </ac:spMkLst>
        </pc:spChg>
        <pc:spChg chg="add mod">
          <ac:chgData name="Theo Roos" userId="222717e5814001d8" providerId="LiveId" clId="{5054385C-33B7-46CC-93DD-240E9D678E5F}" dt="2021-10-08T09:27:02.264" v="5215" actId="20577"/>
          <ac:spMkLst>
            <pc:docMk/>
            <pc:sldMk cId="824032173" sldId="265"/>
            <ac:spMk id="7" creationId="{C9525CBF-A7CD-444D-B507-F85F2D1E7792}"/>
          </ac:spMkLst>
        </pc:spChg>
        <pc:graphicFrameChg chg="mod">
          <ac:chgData name="Theo Roos" userId="222717e5814001d8" providerId="LiveId" clId="{5054385C-33B7-46CC-93DD-240E9D678E5F}" dt="2021-10-08T09:25:28.359" v="5195" actId="1076"/>
          <ac:graphicFrameMkLst>
            <pc:docMk/>
            <pc:sldMk cId="824032173" sldId="265"/>
            <ac:graphicFrameMk id="5" creationId="{A7901D63-632F-499C-89E3-3F8BB9CCF5BE}"/>
          </ac:graphicFrameMkLst>
        </pc:graphicFrameChg>
      </pc:sldChg>
      <pc:sldChg chg="modSp mod modAnim">
        <pc:chgData name="Theo Roos" userId="222717e5814001d8" providerId="LiveId" clId="{5054385C-33B7-46CC-93DD-240E9D678E5F}" dt="2021-10-08T12:08:21.818" v="5713" actId="20577"/>
        <pc:sldMkLst>
          <pc:docMk/>
          <pc:sldMk cId="1350206927" sldId="266"/>
        </pc:sldMkLst>
        <pc:spChg chg="mod">
          <ac:chgData name="Theo Roos" userId="222717e5814001d8" providerId="LiveId" clId="{5054385C-33B7-46CC-93DD-240E9D678E5F}" dt="2021-10-08T09:03:23.329" v="3933" actId="113"/>
          <ac:spMkLst>
            <pc:docMk/>
            <pc:sldMk cId="1350206927" sldId="266"/>
            <ac:spMk id="2" creationId="{8771DC48-D7F0-4818-AAD9-1FD1C21EB7C7}"/>
          </ac:spMkLst>
        </pc:spChg>
        <pc:spChg chg="mod">
          <ac:chgData name="Theo Roos" userId="222717e5814001d8" providerId="LiveId" clId="{5054385C-33B7-46CC-93DD-240E9D678E5F}" dt="2021-10-08T12:08:21.818" v="5713" actId="20577"/>
          <ac:spMkLst>
            <pc:docMk/>
            <pc:sldMk cId="1350206927" sldId="266"/>
            <ac:spMk id="3" creationId="{84C85229-C0CC-4015-B8BA-E4ED162B2A17}"/>
          </ac:spMkLst>
        </pc:spChg>
        <pc:spChg chg="mod">
          <ac:chgData name="Theo Roos" userId="222717e5814001d8" providerId="LiveId" clId="{5054385C-33B7-46CC-93DD-240E9D678E5F}" dt="2021-10-08T09:02:50.638" v="3891" actId="6549"/>
          <ac:spMkLst>
            <pc:docMk/>
            <pc:sldMk cId="1350206927" sldId="266"/>
            <ac:spMk id="4" creationId="{D494A822-EF61-4E71-8ADC-89D752647F68}"/>
          </ac:spMkLst>
        </pc:spChg>
      </pc:sldChg>
      <pc:sldChg chg="addSp delSp modSp mod modAnim">
        <pc:chgData name="Theo Roos" userId="222717e5814001d8" providerId="LiveId" clId="{5054385C-33B7-46CC-93DD-240E9D678E5F}" dt="2021-10-08T12:11:07.671" v="5806"/>
        <pc:sldMkLst>
          <pc:docMk/>
          <pc:sldMk cId="941029824" sldId="267"/>
        </pc:sldMkLst>
        <pc:spChg chg="del mod">
          <ac:chgData name="Theo Roos" userId="222717e5814001d8" providerId="LiveId" clId="{5054385C-33B7-46CC-93DD-240E9D678E5F}" dt="2021-10-08T09:27:19.432" v="5222" actId="478"/>
          <ac:spMkLst>
            <pc:docMk/>
            <pc:sldMk cId="941029824" sldId="267"/>
            <ac:spMk id="2" creationId="{8771DC48-D7F0-4818-AAD9-1FD1C21EB7C7}"/>
          </ac:spMkLst>
        </pc:spChg>
        <pc:spChg chg="mod">
          <ac:chgData name="Theo Roos" userId="222717e5814001d8" providerId="LiveId" clId="{5054385C-33B7-46CC-93DD-240E9D678E5F}" dt="2021-10-08T12:11:07.671" v="5806"/>
          <ac:spMkLst>
            <pc:docMk/>
            <pc:sldMk cId="941029824" sldId="267"/>
            <ac:spMk id="3" creationId="{84C85229-C0CC-4015-B8BA-E4ED162B2A17}"/>
          </ac:spMkLst>
        </pc:spChg>
        <pc:spChg chg="del">
          <ac:chgData name="Theo Roos" userId="222717e5814001d8" providerId="LiveId" clId="{5054385C-33B7-46CC-93DD-240E9D678E5F}" dt="2021-10-08T09:27:16.463" v="5221" actId="478"/>
          <ac:spMkLst>
            <pc:docMk/>
            <pc:sldMk cId="941029824" sldId="267"/>
            <ac:spMk id="4" creationId="{D494A822-EF61-4E71-8ADC-89D752647F68}"/>
          </ac:spMkLst>
        </pc:spChg>
        <pc:spChg chg="add mod">
          <ac:chgData name="Theo Roos" userId="222717e5814001d8" providerId="LiveId" clId="{5054385C-33B7-46CC-93DD-240E9D678E5F}" dt="2021-10-08T09:27:32.097" v="5225"/>
          <ac:spMkLst>
            <pc:docMk/>
            <pc:sldMk cId="941029824" sldId="267"/>
            <ac:spMk id="6" creationId="{BB2ADF43-FD39-44CA-A4D2-82DCB9B231CB}"/>
          </ac:spMkLst>
        </pc:spChg>
        <pc:spChg chg="add del">
          <ac:chgData name="Theo Roos" userId="222717e5814001d8" providerId="LiveId" clId="{5054385C-33B7-46CC-93DD-240E9D678E5F}" dt="2021-10-08T09:27:30.065" v="5224" actId="22"/>
          <ac:spMkLst>
            <pc:docMk/>
            <pc:sldMk cId="941029824" sldId="267"/>
            <ac:spMk id="8" creationId="{BCF06F9F-2293-46F5-AA3F-4DD512F5855D}"/>
          </ac:spMkLst>
        </pc:spChg>
      </pc:sldChg>
      <pc:sldChg chg="addSp delSp modSp mod addAnim delAnim modAnim">
        <pc:chgData name="Theo Roos" userId="222717e5814001d8" providerId="LiveId" clId="{5054385C-33B7-46CC-93DD-240E9D678E5F}" dt="2021-10-08T09:29:36.942" v="5308"/>
        <pc:sldMkLst>
          <pc:docMk/>
          <pc:sldMk cId="1827335202" sldId="268"/>
        </pc:sldMkLst>
        <pc:spChg chg="mod">
          <ac:chgData name="Theo Roos" userId="222717e5814001d8" providerId="LiveId" clId="{5054385C-33B7-46CC-93DD-240E9D678E5F}" dt="2021-10-08T09:17:40.156" v="4675" actId="2711"/>
          <ac:spMkLst>
            <pc:docMk/>
            <pc:sldMk cId="1827335202" sldId="268"/>
            <ac:spMk id="2" creationId="{85549AD9-A353-489E-B506-E3D3A667D297}"/>
          </ac:spMkLst>
        </pc:spChg>
        <pc:spChg chg="mod">
          <ac:chgData name="Theo Roos" userId="222717e5814001d8" providerId="LiveId" clId="{5054385C-33B7-46CC-93DD-240E9D678E5F}" dt="2021-10-08T09:29:09.295" v="5305" actId="20577"/>
          <ac:spMkLst>
            <pc:docMk/>
            <pc:sldMk cId="1827335202" sldId="268"/>
            <ac:spMk id="3" creationId="{B636E65F-AC98-48A2-84BB-5C79CE9FC271}"/>
          </ac:spMkLst>
        </pc:spChg>
        <pc:picChg chg="add del">
          <ac:chgData name="Theo Roos" userId="222717e5814001d8" providerId="LiveId" clId="{5054385C-33B7-46CC-93DD-240E9D678E5F}" dt="2021-10-08T09:28:24.177" v="5230" actId="21"/>
          <ac:picMkLst>
            <pc:docMk/>
            <pc:sldMk cId="1827335202" sldId="268"/>
            <ac:picMk id="5" creationId="{B323C56B-0BC2-490F-A762-02F22CF08BFC}"/>
          </ac:picMkLst>
        </pc:picChg>
        <pc:picChg chg="add mod">
          <ac:chgData name="Theo Roos" userId="222717e5814001d8" providerId="LiveId" clId="{5054385C-33B7-46CC-93DD-240E9D678E5F}" dt="2021-10-08T09:29:11.460" v="5306"/>
          <ac:picMkLst>
            <pc:docMk/>
            <pc:sldMk cId="1827335202" sldId="268"/>
            <ac:picMk id="6" creationId="{F68B9827-919E-4723-8ED2-9383B4FCFBFD}"/>
          </ac:picMkLst>
        </pc:picChg>
      </pc:sldChg>
      <pc:sldChg chg="addSp delSp modSp mod modAnim">
        <pc:chgData name="Theo Roos" userId="222717e5814001d8" providerId="LiveId" clId="{5054385C-33B7-46CC-93DD-240E9D678E5F}" dt="2021-10-08T12:10:46.466" v="5804" actId="20577"/>
        <pc:sldMkLst>
          <pc:docMk/>
          <pc:sldMk cId="4133965012" sldId="269"/>
        </pc:sldMkLst>
        <pc:spChg chg="del">
          <ac:chgData name="Theo Roos" userId="222717e5814001d8" providerId="LiveId" clId="{5054385C-33B7-46CC-93DD-240E9D678E5F}" dt="2021-10-08T09:27:44.142" v="5227" actId="478"/>
          <ac:spMkLst>
            <pc:docMk/>
            <pc:sldMk cId="4133965012" sldId="269"/>
            <ac:spMk id="2" creationId="{8771DC48-D7F0-4818-AAD9-1FD1C21EB7C7}"/>
          </ac:spMkLst>
        </pc:spChg>
        <pc:spChg chg="mod">
          <ac:chgData name="Theo Roos" userId="222717e5814001d8" providerId="LiveId" clId="{5054385C-33B7-46CC-93DD-240E9D678E5F}" dt="2021-10-08T12:10:46.466" v="5804" actId="20577"/>
          <ac:spMkLst>
            <pc:docMk/>
            <pc:sldMk cId="4133965012" sldId="269"/>
            <ac:spMk id="3" creationId="{84C85229-C0CC-4015-B8BA-E4ED162B2A17}"/>
          </ac:spMkLst>
        </pc:spChg>
        <pc:spChg chg="del">
          <ac:chgData name="Theo Roos" userId="222717e5814001d8" providerId="LiveId" clId="{5054385C-33B7-46CC-93DD-240E9D678E5F}" dt="2021-10-08T09:27:37.777" v="5226" actId="478"/>
          <ac:spMkLst>
            <pc:docMk/>
            <pc:sldMk cId="4133965012" sldId="269"/>
            <ac:spMk id="4" creationId="{D494A822-EF61-4E71-8ADC-89D752647F68}"/>
          </ac:spMkLst>
        </pc:spChg>
        <pc:spChg chg="add mod">
          <ac:chgData name="Theo Roos" userId="222717e5814001d8" providerId="LiveId" clId="{5054385C-33B7-46CC-93DD-240E9D678E5F}" dt="2021-10-08T09:27:46.438" v="5228"/>
          <ac:spMkLst>
            <pc:docMk/>
            <pc:sldMk cId="4133965012" sldId="269"/>
            <ac:spMk id="6" creationId="{621001B3-6CC6-44A1-81A9-9B5C8CA2C1C6}"/>
          </ac:spMkLst>
        </pc:spChg>
      </pc:sldChg>
      <pc:sldChg chg="delSp modSp add mod delAnim modAnim">
        <pc:chgData name="Theo Roos" userId="222717e5814001d8" providerId="LiveId" clId="{5054385C-33B7-46CC-93DD-240E9D678E5F}" dt="2021-10-08T12:03:28.278" v="5668"/>
        <pc:sldMkLst>
          <pc:docMk/>
          <pc:sldMk cId="907407103" sldId="271"/>
        </pc:sldMkLst>
        <pc:spChg chg="mod">
          <ac:chgData name="Theo Roos" userId="222717e5814001d8" providerId="LiveId" clId="{5054385C-33B7-46CC-93DD-240E9D678E5F}" dt="2021-10-08T12:03:22.391" v="5667" actId="20577"/>
          <ac:spMkLst>
            <pc:docMk/>
            <pc:sldMk cId="907407103" sldId="271"/>
            <ac:spMk id="3" creationId="{51AC3323-F7EC-474B-974B-A82F8D8B9B52}"/>
          </ac:spMkLst>
        </pc:spChg>
        <pc:picChg chg="del mod">
          <ac:chgData name="Theo Roos" userId="222717e5814001d8" providerId="LiveId" clId="{5054385C-33B7-46CC-93DD-240E9D678E5F}" dt="2021-10-06T14:45:27.778" v="326" actId="478"/>
          <ac:picMkLst>
            <pc:docMk/>
            <pc:sldMk cId="907407103" sldId="271"/>
            <ac:picMk id="5" creationId="{4294B2C2-ADB0-42A2-B033-41C95AF38A76}"/>
          </ac:picMkLst>
        </pc:picChg>
        <pc:picChg chg="del">
          <ac:chgData name="Theo Roos" userId="222717e5814001d8" providerId="LiveId" clId="{5054385C-33B7-46CC-93DD-240E9D678E5F}" dt="2021-10-06T14:45:27.778" v="326" actId="478"/>
          <ac:picMkLst>
            <pc:docMk/>
            <pc:sldMk cId="907407103" sldId="271"/>
            <ac:picMk id="6" creationId="{B4D8E340-6D91-4704-9E19-632063960033}"/>
          </ac:picMkLst>
        </pc:picChg>
      </pc:sldChg>
      <pc:sldChg chg="modSp add mod modAnim">
        <pc:chgData name="Theo Roos" userId="222717e5814001d8" providerId="LiveId" clId="{5054385C-33B7-46CC-93DD-240E9D678E5F}" dt="2021-10-08T08:35:31.280" v="2276"/>
        <pc:sldMkLst>
          <pc:docMk/>
          <pc:sldMk cId="1414814513" sldId="272"/>
        </pc:sldMkLst>
        <pc:spChg chg="mod">
          <ac:chgData name="Theo Roos" userId="222717e5814001d8" providerId="LiveId" clId="{5054385C-33B7-46CC-93DD-240E9D678E5F}" dt="2021-10-08T08:35:21.075" v="2275" actId="20577"/>
          <ac:spMkLst>
            <pc:docMk/>
            <pc:sldMk cId="1414814513" sldId="272"/>
            <ac:spMk id="2" creationId="{79871DA1-CEF3-4FCE-8D38-30D8C4AD7E28}"/>
          </ac:spMkLst>
        </pc:spChg>
        <pc:spChg chg="mod">
          <ac:chgData name="Theo Roos" userId="222717e5814001d8" providerId="LiveId" clId="{5054385C-33B7-46CC-93DD-240E9D678E5F}" dt="2021-10-06T14:48:12.586" v="525" actId="20577"/>
          <ac:spMkLst>
            <pc:docMk/>
            <pc:sldMk cId="1414814513" sldId="272"/>
            <ac:spMk id="3" creationId="{51AC3323-F7EC-474B-974B-A82F8D8B9B52}"/>
          </ac:spMkLst>
        </pc:spChg>
      </pc:sldChg>
      <pc:sldChg chg="modSp new del mod">
        <pc:chgData name="Theo Roos" userId="222717e5814001d8" providerId="LiveId" clId="{5054385C-33B7-46CC-93DD-240E9D678E5F}" dt="2021-10-07T23:55:40.496" v="1689" actId="2696"/>
        <pc:sldMkLst>
          <pc:docMk/>
          <pc:sldMk cId="1090096083" sldId="273"/>
        </pc:sldMkLst>
        <pc:spChg chg="mod">
          <ac:chgData name="Theo Roos" userId="222717e5814001d8" providerId="LiveId" clId="{5054385C-33B7-46CC-93DD-240E9D678E5F}" dt="2021-10-07T23:34:07.568" v="808" actId="20577"/>
          <ac:spMkLst>
            <pc:docMk/>
            <pc:sldMk cId="1090096083" sldId="273"/>
            <ac:spMk id="2" creationId="{36CAB845-247D-4A42-87AE-933926EE207F}"/>
          </ac:spMkLst>
        </pc:spChg>
        <pc:spChg chg="mod">
          <ac:chgData name="Theo Roos" userId="222717e5814001d8" providerId="LiveId" clId="{5054385C-33B7-46CC-93DD-240E9D678E5F}" dt="2021-10-07T23:55:02.007" v="1688" actId="20577"/>
          <ac:spMkLst>
            <pc:docMk/>
            <pc:sldMk cId="1090096083" sldId="273"/>
            <ac:spMk id="3" creationId="{E228755B-8536-4C82-9CFD-55D7A5AD08F3}"/>
          </ac:spMkLst>
        </pc:spChg>
      </pc:sldChg>
      <pc:sldChg chg="add">
        <pc:chgData name="Theo Roos" userId="222717e5814001d8" providerId="LiveId" clId="{5054385C-33B7-46CC-93DD-240E9D678E5F}" dt="2021-10-07T23:55:51.333" v="1690"/>
        <pc:sldMkLst>
          <pc:docMk/>
          <pc:sldMk cId="2166046998" sldId="273"/>
        </pc:sldMkLst>
      </pc:sldChg>
      <pc:sldChg chg="modSp new mod modAnim">
        <pc:chgData name="Theo Roos" userId="222717e5814001d8" providerId="LiveId" clId="{5054385C-33B7-46CC-93DD-240E9D678E5F}" dt="2021-10-08T12:04:15.956" v="5680" actId="6549"/>
        <pc:sldMkLst>
          <pc:docMk/>
          <pc:sldMk cId="590815801" sldId="274"/>
        </pc:sldMkLst>
        <pc:spChg chg="mod">
          <ac:chgData name="Theo Roos" userId="222717e5814001d8" providerId="LiveId" clId="{5054385C-33B7-46CC-93DD-240E9D678E5F}" dt="2021-10-08T08:34:52.554" v="2253" actId="20577"/>
          <ac:spMkLst>
            <pc:docMk/>
            <pc:sldMk cId="590815801" sldId="274"/>
            <ac:spMk id="2" creationId="{9A2F5C97-C9DF-4311-AB2B-B15E6ACBE08C}"/>
          </ac:spMkLst>
        </pc:spChg>
        <pc:spChg chg="mod">
          <ac:chgData name="Theo Roos" userId="222717e5814001d8" providerId="LiveId" clId="{5054385C-33B7-46CC-93DD-240E9D678E5F}" dt="2021-10-08T12:04:15.956" v="5680" actId="6549"/>
          <ac:spMkLst>
            <pc:docMk/>
            <pc:sldMk cId="590815801" sldId="274"/>
            <ac:spMk id="3" creationId="{55E5B8C5-03B7-4EBC-9800-EC2DE996A855}"/>
          </ac:spMkLst>
        </pc:spChg>
      </pc:sldChg>
      <pc:sldChg chg="modSp new mod modAnim">
        <pc:chgData name="Theo Roos" userId="222717e5814001d8" providerId="LiveId" clId="{5054385C-33B7-46CC-93DD-240E9D678E5F}" dt="2021-10-08T12:02:26.769" v="5649" actId="20577"/>
        <pc:sldMkLst>
          <pc:docMk/>
          <pc:sldMk cId="476597008" sldId="275"/>
        </pc:sldMkLst>
        <pc:spChg chg="mod">
          <ac:chgData name="Theo Roos" userId="222717e5814001d8" providerId="LiveId" clId="{5054385C-33B7-46CC-93DD-240E9D678E5F}" dt="2021-10-07T23:36:36.545" v="1037"/>
          <ac:spMkLst>
            <pc:docMk/>
            <pc:sldMk cId="476597008" sldId="275"/>
            <ac:spMk id="2" creationId="{53C0950A-366A-4199-875D-9A2BD62305F4}"/>
          </ac:spMkLst>
        </pc:spChg>
        <pc:spChg chg="mod">
          <ac:chgData name="Theo Roos" userId="222717e5814001d8" providerId="LiveId" clId="{5054385C-33B7-46CC-93DD-240E9D678E5F}" dt="2021-10-08T12:02:26.769" v="5649" actId="20577"/>
          <ac:spMkLst>
            <pc:docMk/>
            <pc:sldMk cId="476597008" sldId="275"/>
            <ac:spMk id="3" creationId="{A490CCD7-93E8-4E09-BD86-DDA7AB4E5DD7}"/>
          </ac:spMkLst>
        </pc:spChg>
      </pc:sldChg>
      <pc:sldChg chg="modSp new mod modAnim">
        <pc:chgData name="Theo Roos" userId="222717e5814001d8" providerId="LiveId" clId="{5054385C-33B7-46CC-93DD-240E9D678E5F}" dt="2021-10-08T11:58:59.785" v="5374"/>
        <pc:sldMkLst>
          <pc:docMk/>
          <pc:sldMk cId="2617074304" sldId="276"/>
        </pc:sldMkLst>
        <pc:spChg chg="mod">
          <ac:chgData name="Theo Roos" userId="222717e5814001d8" providerId="LiveId" clId="{5054385C-33B7-46CC-93DD-240E9D678E5F}" dt="2021-10-07T23:45:55.111" v="1239" actId="20577"/>
          <ac:spMkLst>
            <pc:docMk/>
            <pc:sldMk cId="2617074304" sldId="276"/>
            <ac:spMk id="2" creationId="{4A021E28-96EF-4249-A5CC-9A869456A980}"/>
          </ac:spMkLst>
        </pc:spChg>
        <pc:spChg chg="mod">
          <ac:chgData name="Theo Roos" userId="222717e5814001d8" providerId="LiveId" clId="{5054385C-33B7-46CC-93DD-240E9D678E5F}" dt="2021-10-07T23:47:09.707" v="1421" actId="20577"/>
          <ac:spMkLst>
            <pc:docMk/>
            <pc:sldMk cId="2617074304" sldId="276"/>
            <ac:spMk id="3" creationId="{9BAE1A4B-7349-4062-8CF0-4C908E69837B}"/>
          </ac:spMkLst>
        </pc:spChg>
      </pc:sldChg>
      <pc:sldChg chg="addSp delSp modSp add del mod modAnim">
        <pc:chgData name="Theo Roos" userId="222717e5814001d8" providerId="LiveId" clId="{5054385C-33B7-46CC-93DD-240E9D678E5F}" dt="2021-10-07T23:52:09.197" v="1602" actId="2696"/>
        <pc:sldMkLst>
          <pc:docMk/>
          <pc:sldMk cId="72841009" sldId="277"/>
        </pc:sldMkLst>
        <pc:spChg chg="add mod">
          <ac:chgData name="Theo Roos" userId="222717e5814001d8" providerId="LiveId" clId="{5054385C-33B7-46CC-93DD-240E9D678E5F}" dt="2021-10-07T23:51:01.081" v="1568" actId="20577"/>
          <ac:spMkLst>
            <pc:docMk/>
            <pc:sldMk cId="72841009" sldId="277"/>
            <ac:spMk id="4" creationId="{0F694AAB-B222-4B8B-AF82-A55EBCAC9E66}"/>
          </ac:spMkLst>
        </pc:spChg>
        <pc:picChg chg="del">
          <ac:chgData name="Theo Roos" userId="222717e5814001d8" providerId="LiveId" clId="{5054385C-33B7-46CC-93DD-240E9D678E5F}" dt="2021-10-07T23:48:54.433" v="1424" actId="478"/>
          <ac:picMkLst>
            <pc:docMk/>
            <pc:sldMk cId="72841009" sldId="277"/>
            <ac:picMk id="5" creationId="{BE34AEC7-223D-4AEC-81EC-CF7FAF4990A3}"/>
          </ac:picMkLst>
        </pc:picChg>
      </pc:sldChg>
      <pc:sldChg chg="add del">
        <pc:chgData name="Theo Roos" userId="222717e5814001d8" providerId="LiveId" clId="{5054385C-33B7-46CC-93DD-240E9D678E5F}" dt="2021-10-07T23:53:18.701" v="1605" actId="2696"/>
        <pc:sldMkLst>
          <pc:docMk/>
          <pc:sldMk cId="413548835" sldId="277"/>
        </pc:sldMkLst>
      </pc:sldChg>
      <pc:sldChg chg="modSp add modAnim">
        <pc:chgData name="Theo Roos" userId="222717e5814001d8" providerId="LiveId" clId="{5054385C-33B7-46CC-93DD-240E9D678E5F}" dt="2021-10-08T09:27:58.257" v="5229" actId="2711"/>
        <pc:sldMkLst>
          <pc:docMk/>
          <pc:sldMk cId="773560718" sldId="277"/>
        </pc:sldMkLst>
        <pc:spChg chg="mod">
          <ac:chgData name="Theo Roos" userId="222717e5814001d8" providerId="LiveId" clId="{5054385C-33B7-46CC-93DD-240E9D678E5F}" dt="2021-10-08T09:27:58.257" v="5229" actId="2711"/>
          <ac:spMkLst>
            <pc:docMk/>
            <pc:sldMk cId="773560718" sldId="277"/>
            <ac:spMk id="2" creationId="{7AE06A00-001E-4D47-8E17-287301B75B44}"/>
          </ac:spMkLst>
        </pc:spChg>
        <pc:spChg chg="mod">
          <ac:chgData name="Theo Roos" userId="222717e5814001d8" providerId="LiveId" clId="{5054385C-33B7-46CC-93DD-240E9D678E5F}" dt="2021-10-08T09:12:10.370" v="4520" actId="20577"/>
          <ac:spMkLst>
            <pc:docMk/>
            <pc:sldMk cId="773560718" sldId="277"/>
            <ac:spMk id="4" creationId="{0F694AAB-B222-4B8B-AF82-A55EBCAC9E66}"/>
          </ac:spMkLst>
        </pc:spChg>
      </pc:sldChg>
      <pc:sldChg chg="modSp new mod">
        <pc:chgData name="Theo Roos" userId="222717e5814001d8" providerId="LiveId" clId="{5054385C-33B7-46CC-93DD-240E9D678E5F}" dt="2021-10-08T09:31:35.820" v="5373" actId="20577"/>
        <pc:sldMkLst>
          <pc:docMk/>
          <pc:sldMk cId="3244521823" sldId="278"/>
        </pc:sldMkLst>
        <pc:spChg chg="mod">
          <ac:chgData name="Theo Roos" userId="222717e5814001d8" providerId="LiveId" clId="{5054385C-33B7-46CC-93DD-240E9D678E5F}" dt="2021-10-07T23:51:38.202" v="1601" actId="2711"/>
          <ac:spMkLst>
            <pc:docMk/>
            <pc:sldMk cId="3244521823" sldId="278"/>
            <ac:spMk id="2" creationId="{727531DA-55BB-4D4B-ABAA-95A0AB7F5813}"/>
          </ac:spMkLst>
        </pc:spChg>
        <pc:spChg chg="mod">
          <ac:chgData name="Theo Roos" userId="222717e5814001d8" providerId="LiveId" clId="{5054385C-33B7-46CC-93DD-240E9D678E5F}" dt="2021-10-08T09:31:35.820" v="5373" actId="20577"/>
          <ac:spMkLst>
            <pc:docMk/>
            <pc:sldMk cId="3244521823" sldId="278"/>
            <ac:spMk id="3" creationId="{DBA16DC5-7179-4654-AC83-18CC45D9A48C}"/>
          </ac:spMkLst>
        </pc:spChg>
      </pc:sldChg>
      <pc:sldChg chg="addSp delSp modSp add mod ord delAnim modAnim">
        <pc:chgData name="Theo Roos" userId="222717e5814001d8" providerId="LiveId" clId="{5054385C-33B7-46CC-93DD-240E9D678E5F}" dt="2021-10-08T12:07:22.722" v="5706" actId="20577"/>
        <pc:sldMkLst>
          <pc:docMk/>
          <pc:sldMk cId="223599562" sldId="279"/>
        </pc:sldMkLst>
        <pc:spChg chg="mod">
          <ac:chgData name="Theo Roos" userId="222717e5814001d8" providerId="LiveId" clId="{5054385C-33B7-46CC-93DD-240E9D678E5F}" dt="2021-10-08T12:07:22.722" v="5706" actId="20577"/>
          <ac:spMkLst>
            <pc:docMk/>
            <pc:sldMk cId="223599562" sldId="279"/>
            <ac:spMk id="3" creationId="{834328C9-A6D2-49AF-AD6F-559966960380}"/>
          </ac:spMkLst>
        </pc:spChg>
        <pc:picChg chg="mod">
          <ac:chgData name="Theo Roos" userId="222717e5814001d8" providerId="LiveId" clId="{5054385C-33B7-46CC-93DD-240E9D678E5F}" dt="2021-10-08T12:06:08.785" v="5699" actId="1035"/>
          <ac:picMkLst>
            <pc:docMk/>
            <pc:sldMk cId="223599562" sldId="279"/>
            <ac:picMk id="5" creationId="{0C07E857-9A70-4F99-9616-E4D77A7EF5F3}"/>
          </ac:picMkLst>
        </pc:picChg>
        <pc:picChg chg="add del mod">
          <ac:chgData name="Theo Roos" userId="222717e5814001d8" providerId="LiveId" clId="{5054385C-33B7-46CC-93DD-240E9D678E5F}" dt="2021-10-08T08:58:14.359" v="3737" actId="21"/>
          <ac:picMkLst>
            <pc:docMk/>
            <pc:sldMk cId="223599562" sldId="279"/>
            <ac:picMk id="6" creationId="{D1A7DADD-7242-48E2-A603-8100E13E4F27}"/>
          </ac:picMkLst>
        </pc:picChg>
        <pc:picChg chg="del">
          <ac:chgData name="Theo Roos" userId="222717e5814001d8" providerId="LiveId" clId="{5054385C-33B7-46CC-93DD-240E9D678E5F}" dt="2021-10-08T08:54:47.533" v="3581" actId="21"/>
          <ac:picMkLst>
            <pc:docMk/>
            <pc:sldMk cId="223599562" sldId="279"/>
            <ac:picMk id="7" creationId="{7E069DED-A860-49C0-A75D-FADF0B924BBE}"/>
          </ac:picMkLst>
        </pc:picChg>
        <pc:picChg chg="add mod">
          <ac:chgData name="Theo Roos" userId="222717e5814001d8" providerId="LiveId" clId="{5054385C-33B7-46CC-93DD-240E9D678E5F}" dt="2021-10-08T09:01:05.651" v="3860" actId="27614"/>
          <ac:picMkLst>
            <pc:docMk/>
            <pc:sldMk cId="223599562" sldId="279"/>
            <ac:picMk id="8" creationId="{84F44EE7-5F38-44BB-933E-D8F3C3E161D3}"/>
          </ac:picMkLst>
        </pc:picChg>
      </pc:sldChg>
      <pc:sldMasterChg chg="setBg modSldLayout">
        <pc:chgData name="Theo Roos" userId="222717e5814001d8" providerId="LiveId" clId="{5054385C-33B7-46CC-93DD-240E9D678E5F}" dt="2021-10-06T14:08:04.948" v="76"/>
        <pc:sldMasterMkLst>
          <pc:docMk/>
          <pc:sldMasterMk cId="162132653" sldId="2147483648"/>
        </pc:sldMasterMkLst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3122353065" sldId="2147483649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4246071658" sldId="2147483650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1264013868" sldId="2147483651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3494636077" sldId="2147483652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3521313270" sldId="2147483653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2628195545" sldId="2147483654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931656036" sldId="2147483655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3648063073" sldId="2147483656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3192508187" sldId="2147483657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1696630706" sldId="2147483658"/>
          </pc:sldLayoutMkLst>
        </pc:sldLayoutChg>
        <pc:sldLayoutChg chg="setBg">
          <pc:chgData name="Theo Roos" userId="222717e5814001d8" providerId="LiveId" clId="{5054385C-33B7-46CC-93DD-240E9D678E5F}" dt="2021-10-06T14:08:04.948" v="76"/>
          <pc:sldLayoutMkLst>
            <pc:docMk/>
            <pc:sldMasterMk cId="162132653" sldId="2147483648"/>
            <pc:sldLayoutMk cId="33273904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C5529-B6E7-496C-85AF-6CF862B45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E7C26A-AEFB-43D3-84BC-15D5D846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0CA9FA-DD98-442C-8BED-5883D3C4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E14046-0D7C-4946-A059-5BE6E63B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B525CE-D89F-43F7-BC08-28CAA35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35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2AE3F-DA77-43B0-AF13-31FD5CCC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567AF7-F8C0-40A7-B26A-F426CBAB3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2749AC-3A2A-49E1-9E27-AFCD293F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82D872-0A04-4EA0-A182-9982DEAC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FCEDA3-D42D-496B-8D4C-39671EBC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3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6B2E9CF-8839-475C-A073-A793D5439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8C54B3-EAA7-4E13-94E1-89F313608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016E47-E716-4D88-B926-CCEADF93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7CFBE-4866-4FAA-A6BE-794799D5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635860-CB28-479B-BE14-84DA9D83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89BCC-6B37-4802-A53F-391156EF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A014EA-78C6-4C7C-8C52-D94CAF58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89A76-FEA8-4C85-AB32-C9B9440C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B9A3FA-6F9E-4650-AAA4-AC5DFA33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6B2321-D61D-467B-9E02-6CFB077F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0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84214-27F0-4AEC-9449-B5D68B8B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669E84-82EC-4C7D-820C-B7C749AC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1F297-C54B-4730-B289-1E2BD773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AEA79-9C16-4F6E-85F3-41AC1F8D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AFEEE-67D3-496D-9353-6171F4CF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01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DEB9A-76FB-4011-801D-8B8EFE4F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2B9F5D-286A-4AB6-9807-4169B047A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84EDD5-6C76-49B7-B023-66005A7A6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93B410-B240-4669-BE48-C93DB022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A987FE-4102-4093-9C2D-0D60087C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F1B085-1769-49D3-B8B6-949CD0B9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63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F7D41-DF6C-4E33-A71F-38C8137E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152860-4CB0-4C8C-A876-8BBD3AA0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7D9A6D-686D-4D61-9A8C-1211FCCFA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530F91-8404-466F-8E09-6ECCF27D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12AA1A-614E-4351-9604-A12A8B2D3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F58B7C-A025-4F07-BA35-689FAC8E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4D6CC2-2582-4DFD-9CD3-BA75545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E09910-EE8C-4D83-B8A9-D3E5935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31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82574-CC27-46E8-A14A-DB73E424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FE04C8-42CF-43CB-B670-C5CD8B61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24E49F-4F36-435F-AB1C-87422B01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35B759-C02B-43E0-A078-C9E1EEEC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62C4E7-B274-48D8-BD83-E79063B9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FB796D-F1A4-4370-AEEA-EF707AD7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C60D31-CDF2-49AC-B9C7-BB99A39A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65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989AE-1231-4B2B-811E-19E7E5DC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354477-A561-43C3-8DF1-1356B7EF0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3DC87D-C1CE-451B-96F0-01702A1F4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CEF9C2-DD8B-4C1A-9951-84C336A6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31D276-58D3-4F19-95C0-BF4B0DF4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0EF805-6BE1-44BD-ACCD-20815C26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06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E891F-814F-4E0F-823B-A6D98106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5CECB8-B0A0-4793-936D-65391FE7E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3378C9-DF05-4C4A-A61A-05FFD035C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42A749-07E6-4E18-A60D-51BDED2A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4883F5-CB4C-4362-8461-23EDE840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DB4C06-0AFA-4580-810A-59D28948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50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B0F850-8531-4A60-B49D-6181871F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E73E1-785C-4C59-9003-99712A8A5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5B8E7A-EFBE-4F46-A325-93929D399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96AC-5318-459F-A10D-60716D940BBD}" type="datetimeFigureOut">
              <a:rPr lang="nl-NL" smtClean="0"/>
              <a:t>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E3CD72-D5D2-4366-B2E9-2168C2D71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BE38BA-53D0-4216-8CBE-463A2C2EC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74BA-82A5-41DD-9B73-72B7E13D91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BD886-0673-4917-8CA9-84B876831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err="1"/>
              <a:t>Hybrid</a:t>
            </a:r>
            <a:r>
              <a:rPr lang="nl-NL" b="1" dirty="0"/>
              <a:t> </a:t>
            </a:r>
            <a:r>
              <a:rPr lang="nl-NL" b="1" dirty="0" err="1"/>
              <a:t>Assesment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678BF1-08B0-424F-B689-8BE58E371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b="1" dirty="0"/>
              <a:t>Using </a:t>
            </a:r>
            <a:r>
              <a:rPr lang="nl-NL" b="1" dirty="0" err="1"/>
              <a:t>formative</a:t>
            </a:r>
            <a:r>
              <a:rPr lang="nl-NL" b="1" dirty="0"/>
              <a:t> tools to </a:t>
            </a:r>
            <a:r>
              <a:rPr lang="nl-NL" b="1" dirty="0" err="1"/>
              <a:t>evaluate</a:t>
            </a:r>
            <a:r>
              <a:rPr lang="nl-NL" b="1" dirty="0"/>
              <a:t> your </a:t>
            </a:r>
            <a:r>
              <a:rPr lang="nl-NL" b="1" dirty="0" err="1"/>
              <a:t>summative</a:t>
            </a:r>
            <a:r>
              <a:rPr lang="nl-NL" b="1" dirty="0"/>
              <a:t> test</a:t>
            </a:r>
          </a:p>
          <a:p>
            <a:r>
              <a:rPr lang="nl-NL" b="1" dirty="0"/>
              <a:t>Theo Roos</a:t>
            </a:r>
          </a:p>
        </p:txBody>
      </p:sp>
    </p:spTree>
    <p:extLst>
      <p:ext uri="{BB962C8B-B14F-4D97-AF65-F5344CB8AC3E}">
        <p14:creationId xmlns:p14="http://schemas.microsoft.com/office/powerpoint/2010/main" val="369790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92941-55F0-40DE-879F-AAD87BD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How to </a:t>
            </a:r>
            <a:r>
              <a:rPr lang="nl-NL" b="1" dirty="0" err="1">
                <a:latin typeface="+mn-lt"/>
              </a:rPr>
              <a:t>envolve</a:t>
            </a:r>
            <a:r>
              <a:rPr lang="nl-NL" b="1" dirty="0">
                <a:latin typeface="+mn-lt"/>
              </a:rPr>
              <a:t> students?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71F8C-09BA-480B-935A-52E6C133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6258"/>
          </a:xfrm>
        </p:spPr>
        <p:txBody>
          <a:bodyPr>
            <a:normAutofit fontScale="85000" lnSpcReduction="20000"/>
          </a:bodyPr>
          <a:lstStyle/>
          <a:p>
            <a:r>
              <a:rPr lang="nl-NL" sz="3900" dirty="0"/>
              <a:t>How do we </a:t>
            </a:r>
            <a:r>
              <a:rPr lang="nl-NL" sz="3900" dirty="0" err="1"/>
              <a:t>define</a:t>
            </a:r>
            <a:r>
              <a:rPr lang="nl-NL" sz="3900" dirty="0"/>
              <a:t> </a:t>
            </a:r>
            <a:r>
              <a:rPr lang="nl-NL" sz="3900" dirty="0" err="1"/>
              <a:t>envolvement</a:t>
            </a:r>
            <a:r>
              <a:rPr lang="nl-NL" sz="3900" dirty="0"/>
              <a:t> (</a:t>
            </a:r>
            <a:r>
              <a:rPr lang="nl-NL" sz="3900" dirty="0" err="1"/>
              <a:t>Guidone</a:t>
            </a:r>
            <a:r>
              <a:rPr lang="nl-NL" sz="3900" dirty="0"/>
              <a:t>, 2018)?</a:t>
            </a:r>
          </a:p>
          <a:p>
            <a:pPr lvl="1"/>
            <a:r>
              <a:rPr lang="nl-NL" sz="3500" b="1" dirty="0" err="1"/>
              <a:t>Behavioural</a:t>
            </a:r>
            <a:r>
              <a:rPr lang="nl-NL" sz="3500" b="1" dirty="0"/>
              <a:t> </a:t>
            </a:r>
            <a:r>
              <a:rPr lang="nl-NL" sz="3500" b="1" dirty="0" err="1"/>
              <a:t>envolvement</a:t>
            </a:r>
            <a:endParaRPr lang="nl-NL" sz="3500" b="1" dirty="0"/>
          </a:p>
          <a:p>
            <a:pPr lvl="2"/>
            <a:r>
              <a:rPr lang="nl-NL" sz="3000" dirty="0" err="1"/>
              <a:t>Being</a:t>
            </a:r>
            <a:r>
              <a:rPr lang="nl-NL" sz="3000" dirty="0"/>
              <a:t> in time, </a:t>
            </a:r>
            <a:r>
              <a:rPr lang="nl-NL" sz="3000" dirty="0" err="1"/>
              <a:t>being</a:t>
            </a:r>
            <a:r>
              <a:rPr lang="nl-NL" sz="3000" dirty="0"/>
              <a:t> present, </a:t>
            </a:r>
            <a:r>
              <a:rPr lang="nl-NL" sz="3000" dirty="0" err="1"/>
              <a:t>sticking</a:t>
            </a:r>
            <a:r>
              <a:rPr lang="nl-NL" sz="3000" dirty="0"/>
              <a:t> to the </a:t>
            </a:r>
            <a:r>
              <a:rPr lang="nl-NL" sz="3000" dirty="0" err="1"/>
              <a:t>rules</a:t>
            </a:r>
            <a:r>
              <a:rPr lang="nl-NL" sz="3000" dirty="0"/>
              <a:t>, </a:t>
            </a:r>
            <a:r>
              <a:rPr lang="nl-NL" sz="3000" dirty="0" err="1"/>
              <a:t>participating</a:t>
            </a:r>
            <a:r>
              <a:rPr lang="nl-NL" sz="3000" dirty="0"/>
              <a:t> in class</a:t>
            </a:r>
          </a:p>
          <a:p>
            <a:pPr lvl="1"/>
            <a:r>
              <a:rPr lang="nl-NL" sz="3500" b="1" dirty="0" err="1"/>
              <a:t>Emotional</a:t>
            </a:r>
            <a:r>
              <a:rPr lang="nl-NL" sz="3500" b="1" dirty="0"/>
              <a:t> </a:t>
            </a:r>
            <a:r>
              <a:rPr lang="nl-NL" sz="3500" b="1" dirty="0" err="1"/>
              <a:t>envolvement</a:t>
            </a:r>
            <a:endParaRPr lang="nl-NL" sz="3500" b="1" dirty="0"/>
          </a:p>
          <a:p>
            <a:pPr lvl="2"/>
            <a:r>
              <a:rPr lang="nl-NL" sz="3000" dirty="0" err="1"/>
              <a:t>Enthousiastic</a:t>
            </a:r>
            <a:r>
              <a:rPr lang="nl-NL" sz="3000" dirty="0"/>
              <a:t> </a:t>
            </a:r>
            <a:r>
              <a:rPr lang="nl-NL" sz="3000" dirty="0" err="1"/>
              <a:t>about</a:t>
            </a:r>
            <a:r>
              <a:rPr lang="nl-NL" sz="3000" dirty="0"/>
              <a:t> school, feeling at home, feeling safe</a:t>
            </a:r>
            <a:endParaRPr lang="nl-NL" sz="1900" dirty="0"/>
          </a:p>
          <a:p>
            <a:pPr lvl="1"/>
            <a:r>
              <a:rPr lang="nl-NL" sz="3500" b="1" dirty="0" err="1"/>
              <a:t>Cognitive</a:t>
            </a:r>
            <a:r>
              <a:rPr lang="nl-NL" sz="3500" b="1" dirty="0"/>
              <a:t> </a:t>
            </a:r>
            <a:r>
              <a:rPr lang="nl-NL" sz="3500" b="1" dirty="0" err="1"/>
              <a:t>envolvement</a:t>
            </a:r>
            <a:endParaRPr lang="nl-NL" sz="3500" b="1" dirty="0"/>
          </a:p>
          <a:p>
            <a:pPr lvl="2"/>
            <a:r>
              <a:rPr lang="nl-NL" sz="3000" dirty="0" err="1"/>
              <a:t>Knowing</a:t>
            </a:r>
            <a:r>
              <a:rPr lang="nl-NL" sz="3000" dirty="0"/>
              <a:t> the </a:t>
            </a:r>
            <a:r>
              <a:rPr lang="nl-NL" sz="3000" dirty="0" err="1"/>
              <a:t>importance</a:t>
            </a:r>
            <a:r>
              <a:rPr lang="nl-NL" sz="3000" dirty="0"/>
              <a:t> of the course or </a:t>
            </a:r>
            <a:r>
              <a:rPr lang="nl-NL" sz="3000" dirty="0" err="1"/>
              <a:t>education</a:t>
            </a:r>
            <a:r>
              <a:rPr lang="nl-NL" sz="3000" dirty="0"/>
              <a:t>, </a:t>
            </a:r>
            <a:r>
              <a:rPr lang="nl-NL" sz="3000" dirty="0" err="1"/>
              <a:t>committed</a:t>
            </a:r>
            <a:r>
              <a:rPr lang="nl-NL" sz="3000" dirty="0"/>
              <a:t> to get </a:t>
            </a:r>
            <a:r>
              <a:rPr lang="nl-NL" sz="3000" dirty="0" err="1"/>
              <a:t>good</a:t>
            </a:r>
            <a:r>
              <a:rPr lang="nl-NL" sz="3000" dirty="0"/>
              <a:t> </a:t>
            </a:r>
            <a:r>
              <a:rPr lang="nl-NL" sz="3000" dirty="0" err="1"/>
              <a:t>results</a:t>
            </a:r>
            <a:r>
              <a:rPr lang="nl-NL" sz="3000" dirty="0"/>
              <a:t>, </a:t>
            </a:r>
            <a:r>
              <a:rPr lang="nl-NL" sz="3000" dirty="0" err="1"/>
              <a:t>understanding</a:t>
            </a:r>
            <a:r>
              <a:rPr lang="nl-NL" sz="3000" dirty="0"/>
              <a:t> the subjects.</a:t>
            </a:r>
          </a:p>
          <a:p>
            <a:pPr lvl="2"/>
            <a:endParaRPr lang="nl-NL" sz="3000" dirty="0"/>
          </a:p>
          <a:p>
            <a:pPr lvl="1"/>
            <a:r>
              <a:rPr lang="nl-NL" sz="3400" dirty="0" err="1"/>
              <a:t>Which</a:t>
            </a:r>
            <a:r>
              <a:rPr lang="nl-NL" sz="3400" dirty="0"/>
              <a:t> of the </a:t>
            </a:r>
            <a:r>
              <a:rPr lang="nl-NL" sz="3400" dirty="0" err="1"/>
              <a:t>three</a:t>
            </a:r>
            <a:r>
              <a:rPr lang="nl-NL" sz="3400" dirty="0"/>
              <a:t> you </a:t>
            </a:r>
            <a:r>
              <a:rPr lang="nl-NL" sz="3400" dirty="0" err="1"/>
              <a:t>see</a:t>
            </a:r>
            <a:r>
              <a:rPr lang="nl-NL" sz="3400" dirty="0"/>
              <a:t> the </a:t>
            </a:r>
            <a:r>
              <a:rPr lang="nl-NL" sz="3400" dirty="0" err="1"/>
              <a:t>less</a:t>
            </a:r>
            <a:r>
              <a:rPr lang="nl-NL" sz="3400" dirty="0"/>
              <a:t> </a:t>
            </a:r>
            <a:r>
              <a:rPr lang="nl-NL" sz="3400" dirty="0" err="1"/>
              <a:t>with</a:t>
            </a:r>
            <a:r>
              <a:rPr lang="nl-NL" sz="3400" dirty="0"/>
              <a:t> your students?</a:t>
            </a:r>
          </a:p>
          <a:p>
            <a:pPr lvl="2"/>
            <a:endParaRPr lang="nl-NL" dirty="0"/>
          </a:p>
          <a:p>
            <a:pPr lvl="1"/>
            <a:r>
              <a:rPr lang="nl-NL" sz="3500" b="1" dirty="0"/>
              <a:t>In </a:t>
            </a:r>
            <a:r>
              <a:rPr lang="nl-NL" sz="3500" b="1" dirty="0" err="1"/>
              <a:t>my</a:t>
            </a:r>
            <a:r>
              <a:rPr lang="nl-NL" sz="3500" b="1" dirty="0"/>
              <a:t> classes </a:t>
            </a:r>
            <a:r>
              <a:rPr lang="nl-NL" sz="3500" b="1" dirty="0" err="1"/>
              <a:t>there</a:t>
            </a:r>
            <a:r>
              <a:rPr lang="nl-NL" sz="3500" b="1" dirty="0"/>
              <a:t> was a </a:t>
            </a:r>
            <a:r>
              <a:rPr lang="nl-NL" sz="3500" b="1" dirty="0" err="1"/>
              <a:t>lack</a:t>
            </a:r>
            <a:r>
              <a:rPr lang="nl-NL" sz="3500" b="1" dirty="0"/>
              <a:t> of </a:t>
            </a:r>
            <a:r>
              <a:rPr lang="nl-NL" sz="3500" b="1" dirty="0" err="1"/>
              <a:t>cognitive</a:t>
            </a:r>
            <a:r>
              <a:rPr lang="nl-NL" sz="3500" b="1" dirty="0"/>
              <a:t> </a:t>
            </a:r>
            <a:r>
              <a:rPr lang="nl-NL" sz="3500" b="1" dirty="0" err="1"/>
              <a:t>envolvement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5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6A00-001E-4D47-8E17-287301B7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+mn-lt"/>
              </a:rPr>
              <a:t>Cognitive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envolvement</a:t>
            </a:r>
            <a:endParaRPr lang="nl-NL" b="1" dirty="0">
              <a:latin typeface="+mn-lt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34AEC7-223D-4AEC-81EC-CF7FAF499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25" y="2379310"/>
            <a:ext cx="3469905" cy="4351338"/>
          </a:xfr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1FFAB2-7696-44F6-B07D-6107A3560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216742"/>
              </p:ext>
            </p:extLst>
          </p:nvPr>
        </p:nvGraphicFramePr>
        <p:xfrm>
          <a:off x="946150" y="1333148"/>
          <a:ext cx="5726113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726880" imgH="5396760" progId="">
                  <p:embed/>
                </p:oleObj>
              </mc:Choice>
              <mc:Fallback>
                <p:oleObj r:id="rId3" imgW="5726880" imgH="539676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21FFAB2-7696-44F6-B07D-6107A3560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150" y="1333148"/>
                        <a:ext cx="5726113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63E7096C-872D-47AC-87A0-738AF4B0398B}"/>
              </a:ext>
            </a:extLst>
          </p:cNvPr>
          <p:cNvSpPr txBox="1"/>
          <p:nvPr/>
        </p:nvSpPr>
        <p:spPr>
          <a:xfrm>
            <a:off x="8354914" y="520074"/>
            <a:ext cx="3756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I </a:t>
            </a:r>
            <a:r>
              <a:rPr lang="nl-NL" sz="2000" b="1" dirty="0" err="1"/>
              <a:t>read</a:t>
            </a:r>
            <a:r>
              <a:rPr lang="nl-NL" sz="2000" b="1" dirty="0"/>
              <a:t> </a:t>
            </a:r>
            <a:r>
              <a:rPr lang="nl-NL" sz="2000" b="1" dirty="0" err="1"/>
              <a:t>this</a:t>
            </a:r>
            <a:r>
              <a:rPr lang="nl-NL" sz="2000" b="1" dirty="0"/>
              <a:t> </a:t>
            </a:r>
            <a:r>
              <a:rPr lang="nl-NL" sz="2000" b="1" dirty="0" err="1"/>
              <a:t>book</a:t>
            </a:r>
            <a:r>
              <a:rPr lang="nl-NL" sz="2000" b="1" dirty="0"/>
              <a:t>, was in the </a:t>
            </a:r>
            <a:r>
              <a:rPr lang="nl-NL" sz="2000" b="1" dirty="0" err="1"/>
              <a:t>States</a:t>
            </a:r>
            <a:br>
              <a:rPr lang="nl-NL" sz="2000" b="1" dirty="0"/>
            </a:br>
            <a:r>
              <a:rPr lang="nl-NL" sz="2000" b="1" dirty="0"/>
              <a:t>at a conference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followed</a:t>
            </a:r>
            <a:r>
              <a:rPr lang="nl-NL" sz="2000" b="1" dirty="0"/>
              <a:t> </a:t>
            </a:r>
            <a:r>
              <a:rPr lang="nl-NL" sz="2000" b="1" dirty="0" err="1"/>
              <a:t>two</a:t>
            </a:r>
            <a:br>
              <a:rPr lang="nl-NL" sz="2000" b="1" dirty="0"/>
            </a:br>
            <a:r>
              <a:rPr lang="nl-NL" sz="2000" b="1" dirty="0"/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37461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C6982-CF3A-4993-919D-A4168A9C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How to </a:t>
            </a:r>
            <a:r>
              <a:rPr lang="nl-NL" dirty="0" err="1">
                <a:latin typeface="+mn-lt"/>
              </a:rPr>
              <a:t>enhance</a:t>
            </a:r>
            <a:r>
              <a:rPr lang="nl-NL" dirty="0">
                <a:latin typeface="+mn-lt"/>
              </a:rPr>
              <a:t> the learning </a:t>
            </a:r>
            <a:r>
              <a:rPr lang="nl-NL" dirty="0" err="1">
                <a:latin typeface="+mn-lt"/>
              </a:rPr>
              <a:t>process</a:t>
            </a:r>
            <a:r>
              <a:rPr lang="nl-NL" dirty="0">
                <a:latin typeface="+mn-lt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328C9-A6D2-49AF-AD6F-55996696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223"/>
            <a:ext cx="10515600" cy="481224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John Hattie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around</a:t>
            </a:r>
            <a:r>
              <a:rPr lang="nl-NL" dirty="0"/>
              <a:t> 50,000 </a:t>
            </a:r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researches</a:t>
            </a:r>
            <a:r>
              <a:rPr lang="nl-NL" dirty="0"/>
              <a:t> to </a:t>
            </a:r>
            <a:br>
              <a:rPr lang="nl-NL" dirty="0"/>
            </a:br>
            <a:r>
              <a:rPr lang="nl-NL" dirty="0" err="1"/>
              <a:t>come</a:t>
            </a:r>
            <a:r>
              <a:rPr lang="nl-NL" dirty="0"/>
              <a:t> to over 1,000 meta- analyses.</a:t>
            </a:r>
            <a:br>
              <a:rPr lang="nl-NL" dirty="0"/>
            </a:br>
            <a:r>
              <a:rPr lang="nl-NL" dirty="0"/>
              <a:t>240,00,000 students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participating</a:t>
            </a:r>
            <a:r>
              <a:rPr lang="nl-NL" dirty="0"/>
              <a:t> in the </a:t>
            </a:r>
            <a:r>
              <a:rPr lang="nl-NL" dirty="0" err="1"/>
              <a:t>researches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/>
              <a:t>His research is </a:t>
            </a:r>
            <a:r>
              <a:rPr lang="nl-NL" dirty="0" err="1"/>
              <a:t>aimed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to </a:t>
            </a:r>
            <a:r>
              <a:rPr lang="nl-NL" dirty="0" err="1"/>
              <a:t>enhance</a:t>
            </a:r>
            <a:r>
              <a:rPr lang="nl-NL" dirty="0"/>
              <a:t> the learning </a:t>
            </a:r>
            <a:r>
              <a:rPr lang="nl-NL" dirty="0" err="1"/>
              <a:t>process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  <a:p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intervention</a:t>
            </a:r>
            <a:r>
              <a:rPr lang="nl-NL" dirty="0"/>
              <a:t> has the most effect on the learning of a student.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3. </a:t>
            </a:r>
            <a:r>
              <a:rPr lang="nl-NL" b="1" dirty="0" err="1"/>
              <a:t>Providing</a:t>
            </a:r>
            <a:r>
              <a:rPr lang="nl-NL" b="1" dirty="0"/>
              <a:t> </a:t>
            </a:r>
            <a:r>
              <a:rPr lang="nl-NL" b="1" dirty="0" err="1"/>
              <a:t>formative</a:t>
            </a:r>
            <a:r>
              <a:rPr lang="nl-NL" b="1" dirty="0"/>
              <a:t> </a:t>
            </a:r>
            <a:r>
              <a:rPr lang="nl-NL" b="1" dirty="0" err="1"/>
              <a:t>evaluation</a:t>
            </a:r>
            <a:r>
              <a:rPr lang="nl-NL" b="1" dirty="0"/>
              <a:t> (Hattie, 2017)</a:t>
            </a:r>
          </a:p>
          <a:p>
            <a:endParaRPr lang="nl-NL" dirty="0"/>
          </a:p>
          <a:p>
            <a:r>
              <a:rPr lang="nl-NL" dirty="0" err="1"/>
              <a:t>Giving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getting</a:t>
            </a:r>
            <a:r>
              <a:rPr lang="nl-NL" dirty="0"/>
              <a:t> information </a:t>
            </a:r>
            <a:r>
              <a:rPr lang="nl-NL" dirty="0" err="1"/>
              <a:t>about</a:t>
            </a:r>
            <a:r>
              <a:rPr lang="nl-NL" dirty="0"/>
              <a:t> the learning </a:t>
            </a:r>
            <a:r>
              <a:rPr lang="nl-NL" dirty="0" err="1"/>
              <a:t>process</a:t>
            </a:r>
            <a:r>
              <a:rPr lang="nl-NL" dirty="0"/>
              <a:t> to </a:t>
            </a:r>
            <a:r>
              <a:rPr lang="nl-NL" dirty="0" err="1"/>
              <a:t>enhance</a:t>
            </a:r>
            <a:r>
              <a:rPr lang="nl-NL" dirty="0"/>
              <a:t> learning </a:t>
            </a:r>
            <a:r>
              <a:rPr lang="nl-NL" dirty="0" err="1"/>
              <a:t>and</a:t>
            </a:r>
            <a:r>
              <a:rPr lang="nl-NL" dirty="0"/>
              <a:t> teaching</a:t>
            </a:r>
            <a:r>
              <a:rPr lang="nl-NL" sz="2400" dirty="0"/>
              <a:t> </a:t>
            </a:r>
            <a:r>
              <a:rPr lang="nl-NL" dirty="0"/>
              <a:t>(Wiliam, Cijfers geven werkt niet, 2016).</a:t>
            </a:r>
            <a:endParaRPr lang="nl-NL" sz="2400" dirty="0"/>
          </a:p>
          <a:p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07E857-9A70-4F99-9616-E4D77A7EF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967127"/>
            <a:ext cx="1866900" cy="2562225"/>
          </a:xfrm>
          <a:prstGeom prst="rect">
            <a:avLst/>
          </a:prstGeom>
        </p:spPr>
      </p:pic>
      <p:pic>
        <p:nvPicPr>
          <p:cNvPr id="8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84F44EE7-5F38-44BB-933E-D8F3C3E16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91" y="0"/>
            <a:ext cx="777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C6982-CF3A-4993-919D-A4168A9C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How to </a:t>
            </a:r>
            <a:r>
              <a:rPr lang="nl-NL" dirty="0" err="1">
                <a:latin typeface="+mn-lt"/>
              </a:rPr>
              <a:t>enhance</a:t>
            </a:r>
            <a:r>
              <a:rPr lang="nl-NL" dirty="0">
                <a:latin typeface="+mn-lt"/>
              </a:rPr>
              <a:t> the learning </a:t>
            </a:r>
            <a:r>
              <a:rPr lang="nl-NL" dirty="0" err="1">
                <a:latin typeface="+mn-lt"/>
              </a:rPr>
              <a:t>process</a:t>
            </a:r>
            <a:r>
              <a:rPr lang="nl-NL" dirty="0">
                <a:latin typeface="+mn-lt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328C9-A6D2-49AF-AD6F-55996696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r>
              <a:rPr lang="nl-NL" b="1" dirty="0"/>
              <a:t>10. Feedback</a:t>
            </a:r>
            <a:br>
              <a:rPr lang="nl-NL" dirty="0"/>
            </a:br>
            <a:endParaRPr lang="nl-NL" dirty="0"/>
          </a:p>
          <a:p>
            <a:r>
              <a:rPr lang="nl-NL" dirty="0"/>
              <a:t>John Hattie </a:t>
            </a:r>
            <a:r>
              <a:rPr lang="nl-NL" dirty="0" err="1"/>
              <a:t>about</a:t>
            </a:r>
            <a:r>
              <a:rPr lang="nl-NL" dirty="0"/>
              <a:t> feedback:</a:t>
            </a:r>
            <a:br>
              <a:rPr lang="nl-NL" dirty="0"/>
            </a:br>
            <a:r>
              <a:rPr lang="nl-NL" dirty="0"/>
              <a:t>We look at test </a:t>
            </a:r>
            <a:r>
              <a:rPr lang="nl-NL" dirty="0" err="1"/>
              <a:t>results</a:t>
            </a:r>
            <a:r>
              <a:rPr lang="nl-NL" dirty="0"/>
              <a:t> as feedback of </a:t>
            </a:r>
            <a:r>
              <a:rPr lang="nl-NL" dirty="0" err="1"/>
              <a:t>our</a:t>
            </a:r>
            <a:r>
              <a:rPr lang="nl-NL" dirty="0"/>
              <a:t> impact.</a:t>
            </a:r>
            <a:br>
              <a:rPr lang="nl-NL" dirty="0"/>
            </a:br>
            <a:endParaRPr lang="nl-NL" dirty="0"/>
          </a:p>
          <a:p>
            <a:r>
              <a:rPr lang="nl-NL" dirty="0"/>
              <a:t>Feedback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thing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is a </a:t>
            </a:r>
            <a:r>
              <a:rPr lang="nl-NL" dirty="0" err="1"/>
              <a:t>process</a:t>
            </a:r>
            <a:endParaRPr lang="nl-NL" dirty="0"/>
          </a:p>
          <a:p>
            <a:r>
              <a:rPr lang="nl-NL" dirty="0"/>
              <a:t>Feed up (</a:t>
            </a:r>
            <a:r>
              <a:rPr lang="nl-NL" dirty="0" err="1"/>
              <a:t>Where</a:t>
            </a:r>
            <a:r>
              <a:rPr lang="nl-NL" dirty="0"/>
              <a:t> are you </a:t>
            </a:r>
            <a:r>
              <a:rPr lang="nl-NL" dirty="0" err="1"/>
              <a:t>going</a:t>
            </a:r>
            <a:r>
              <a:rPr lang="nl-NL" dirty="0"/>
              <a:t> [learning goals]?)</a:t>
            </a:r>
          </a:p>
          <a:p>
            <a:r>
              <a:rPr lang="nl-NL" dirty="0"/>
              <a:t>Feed back (</a:t>
            </a:r>
            <a:r>
              <a:rPr lang="nl-NL" dirty="0" err="1"/>
              <a:t>Where</a:t>
            </a:r>
            <a:r>
              <a:rPr lang="nl-NL" dirty="0"/>
              <a:t> are you </a:t>
            </a:r>
            <a:r>
              <a:rPr lang="nl-NL" dirty="0" err="1"/>
              <a:t>now</a:t>
            </a:r>
            <a:r>
              <a:rPr lang="nl-NL" dirty="0"/>
              <a:t> [</a:t>
            </a:r>
            <a:r>
              <a:rPr lang="nl-NL" dirty="0" err="1"/>
              <a:t>results</a:t>
            </a:r>
            <a:r>
              <a:rPr lang="nl-NL" dirty="0"/>
              <a:t>]?)</a:t>
            </a:r>
          </a:p>
          <a:p>
            <a:r>
              <a:rPr lang="nl-NL" dirty="0"/>
              <a:t>Feed forward (</a:t>
            </a:r>
            <a:r>
              <a:rPr lang="nl-NL" dirty="0" err="1"/>
              <a:t>where</a:t>
            </a:r>
            <a:r>
              <a:rPr lang="nl-NL" dirty="0"/>
              <a:t> are you </a:t>
            </a:r>
            <a:r>
              <a:rPr lang="nl-NL" dirty="0" err="1"/>
              <a:t>going</a:t>
            </a:r>
            <a:r>
              <a:rPr lang="nl-NL" dirty="0"/>
              <a:t>? [what to do])</a:t>
            </a: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07E857-9A70-4F99-9616-E4D77A7EF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367817"/>
            <a:ext cx="18669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AB845-247D-4A42-87AE-933926EE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A </a:t>
            </a:r>
            <a:r>
              <a:rPr lang="nl-NL" b="1" dirty="0" err="1">
                <a:latin typeface="+mn-lt"/>
              </a:rPr>
              <a:t>lesson</a:t>
            </a:r>
            <a:r>
              <a:rPr lang="nl-NL" b="1" dirty="0">
                <a:latin typeface="+mn-lt"/>
              </a:rPr>
              <a:t> plan voor test </a:t>
            </a:r>
            <a:r>
              <a:rPr lang="nl-NL" b="1" dirty="0" err="1">
                <a:latin typeface="+mn-lt"/>
              </a:rPr>
              <a:t>evaluation</a:t>
            </a:r>
            <a:r>
              <a:rPr lang="nl-NL" b="1" dirty="0">
                <a:latin typeface="+mn-lt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28755B-8536-4C82-9CFD-55D7A5AD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the basis no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normal</a:t>
            </a:r>
            <a:r>
              <a:rPr lang="nl-NL" dirty="0"/>
              <a:t> </a:t>
            </a:r>
            <a:r>
              <a:rPr lang="nl-NL" dirty="0" err="1"/>
              <a:t>lesson</a:t>
            </a:r>
            <a:endParaRPr lang="nl-NL" dirty="0"/>
          </a:p>
          <a:p>
            <a:r>
              <a:rPr lang="nl-NL" dirty="0"/>
              <a:t>Setting goals</a:t>
            </a:r>
          </a:p>
          <a:p>
            <a:pPr lvl="1"/>
            <a:r>
              <a:rPr lang="nl-NL" dirty="0"/>
              <a:t>Be </a:t>
            </a:r>
            <a:r>
              <a:rPr lang="nl-NL" dirty="0" err="1"/>
              <a:t>aware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most of the </a:t>
            </a:r>
            <a:r>
              <a:rPr lang="nl-NL" dirty="0" err="1"/>
              <a:t>times</a:t>
            </a:r>
            <a:r>
              <a:rPr lang="nl-NL" dirty="0"/>
              <a:t> a test is </a:t>
            </a:r>
            <a:r>
              <a:rPr lang="nl-NL" dirty="0" err="1"/>
              <a:t>not</a:t>
            </a:r>
            <a:r>
              <a:rPr lang="nl-NL" dirty="0"/>
              <a:t> the end of learning but part of the learning </a:t>
            </a:r>
            <a:r>
              <a:rPr lang="nl-NL" dirty="0" err="1"/>
              <a:t>process</a:t>
            </a:r>
            <a:endParaRPr lang="nl-NL" dirty="0"/>
          </a:p>
          <a:p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endParaRPr lang="nl-NL" dirty="0"/>
          </a:p>
          <a:p>
            <a:r>
              <a:rPr lang="nl-NL" dirty="0" err="1"/>
              <a:t>Assigning</a:t>
            </a:r>
            <a:r>
              <a:rPr lang="nl-NL" dirty="0"/>
              <a:t> a </a:t>
            </a:r>
            <a:r>
              <a:rPr lang="nl-NL" dirty="0" err="1"/>
              <a:t>task</a:t>
            </a:r>
            <a:endParaRPr lang="nl-NL" dirty="0"/>
          </a:p>
          <a:p>
            <a:r>
              <a:rPr lang="nl-NL" dirty="0"/>
              <a:t>Check your goals</a:t>
            </a:r>
          </a:p>
        </p:txBody>
      </p:sp>
    </p:spTree>
    <p:extLst>
      <p:ext uri="{BB962C8B-B14F-4D97-AF65-F5344CB8AC3E}">
        <p14:creationId xmlns:p14="http://schemas.microsoft.com/office/powerpoint/2010/main" val="216604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531DA-55BB-4D4B-ABAA-95A0AB7F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+mn-lt"/>
              </a:rPr>
              <a:t>So</a:t>
            </a:r>
            <a:r>
              <a:rPr lang="nl-NL" b="1" dirty="0">
                <a:latin typeface="+mn-lt"/>
              </a:rPr>
              <a:t>, what do I do?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A16DC5-7179-4654-AC83-18CC45D9A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b="1" dirty="0"/>
              <a:t>Setting goals</a:t>
            </a:r>
          </a:p>
          <a:p>
            <a:pPr lvl="1"/>
            <a:r>
              <a:rPr lang="nl-NL" sz="2800" dirty="0" err="1"/>
              <a:t>Showing</a:t>
            </a:r>
            <a:r>
              <a:rPr lang="nl-NL" sz="2800" dirty="0"/>
              <a:t> </a:t>
            </a:r>
            <a:r>
              <a:rPr lang="nl-NL" sz="2800" dirty="0" err="1"/>
              <a:t>them</a:t>
            </a:r>
            <a:r>
              <a:rPr lang="nl-NL" sz="2800" dirty="0"/>
              <a:t> their way </a:t>
            </a:r>
            <a:r>
              <a:rPr lang="nl-NL" sz="2800" dirty="0" err="1"/>
              <a:t>into</a:t>
            </a:r>
            <a:r>
              <a:rPr lang="nl-NL" sz="2800" dirty="0"/>
              <a:t> the </a:t>
            </a:r>
            <a:r>
              <a:rPr lang="nl-NL" sz="2800" dirty="0" err="1"/>
              <a:t>final</a:t>
            </a:r>
            <a:r>
              <a:rPr lang="nl-NL" sz="2800" dirty="0"/>
              <a:t> </a:t>
            </a:r>
            <a:r>
              <a:rPr lang="nl-NL" sz="2800" dirty="0" err="1"/>
              <a:t>exams</a:t>
            </a:r>
            <a:r>
              <a:rPr lang="nl-NL" sz="2800" dirty="0"/>
              <a:t>. What do </a:t>
            </a:r>
            <a:r>
              <a:rPr lang="nl-NL" sz="2800" dirty="0" err="1"/>
              <a:t>they</a:t>
            </a:r>
            <a:r>
              <a:rPr lang="nl-NL" sz="2800" dirty="0"/>
              <a:t> </a:t>
            </a:r>
            <a:r>
              <a:rPr lang="nl-NL" sz="2800" dirty="0" err="1"/>
              <a:t>need</a:t>
            </a:r>
            <a:r>
              <a:rPr lang="nl-NL" sz="2800" dirty="0"/>
              <a:t> to </a:t>
            </a:r>
            <a:r>
              <a:rPr lang="nl-NL" sz="2800" dirty="0" err="1"/>
              <a:t>know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when</a:t>
            </a:r>
            <a:r>
              <a:rPr lang="nl-NL" sz="2800" dirty="0"/>
              <a:t>, </a:t>
            </a:r>
            <a:r>
              <a:rPr lang="nl-NL" sz="2800" dirty="0" err="1"/>
              <a:t>why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where</a:t>
            </a:r>
            <a:r>
              <a:rPr lang="nl-NL" sz="2800" dirty="0"/>
              <a:t> to </a:t>
            </a:r>
            <a:r>
              <a:rPr lang="nl-NL" sz="2800" dirty="0" err="1"/>
              <a:t>use</a:t>
            </a:r>
            <a:r>
              <a:rPr lang="nl-NL" sz="2800" dirty="0"/>
              <a:t> </a:t>
            </a:r>
            <a:r>
              <a:rPr lang="nl-NL" sz="2800" dirty="0" err="1"/>
              <a:t>this</a:t>
            </a:r>
            <a:r>
              <a:rPr lang="nl-NL" sz="2800" dirty="0"/>
              <a:t> </a:t>
            </a:r>
            <a:r>
              <a:rPr lang="nl-NL" sz="2800" dirty="0" err="1"/>
              <a:t>evaluation</a:t>
            </a:r>
            <a:r>
              <a:rPr lang="nl-NL" sz="2800" dirty="0"/>
              <a:t>. </a:t>
            </a:r>
            <a:r>
              <a:rPr lang="nl-NL" sz="2800" b="1" dirty="0"/>
              <a:t>FEED UP</a:t>
            </a:r>
            <a:endParaRPr lang="nl-NL" sz="2800" dirty="0"/>
          </a:p>
          <a:p>
            <a:r>
              <a:rPr lang="nl-NL" sz="3200" b="1" dirty="0" err="1"/>
              <a:t>Sharing</a:t>
            </a:r>
            <a:r>
              <a:rPr lang="nl-NL" sz="3200" b="1" dirty="0"/>
              <a:t> </a:t>
            </a:r>
            <a:r>
              <a:rPr lang="nl-NL" sz="3200" b="1" dirty="0" err="1"/>
              <a:t>knowledge</a:t>
            </a:r>
            <a:r>
              <a:rPr lang="nl-NL" sz="3200" b="1" dirty="0"/>
              <a:t> </a:t>
            </a:r>
            <a:r>
              <a:rPr lang="nl-NL" sz="3200" b="1" dirty="0" err="1"/>
              <a:t>and</a:t>
            </a:r>
            <a:r>
              <a:rPr lang="nl-NL" sz="3200" b="1" dirty="0"/>
              <a:t> </a:t>
            </a:r>
            <a:r>
              <a:rPr lang="nl-NL" sz="3200" b="1" dirty="0" err="1"/>
              <a:t>assigning</a:t>
            </a:r>
            <a:r>
              <a:rPr lang="nl-NL" sz="3200" b="1" dirty="0"/>
              <a:t> a </a:t>
            </a:r>
            <a:r>
              <a:rPr lang="nl-NL" sz="3200" b="1" dirty="0" err="1"/>
              <a:t>task</a:t>
            </a:r>
            <a:endParaRPr lang="nl-NL" sz="3200" b="1" dirty="0"/>
          </a:p>
          <a:p>
            <a:pPr lvl="1"/>
            <a:r>
              <a:rPr lang="nl-NL" sz="2800" dirty="0"/>
              <a:t>The </a:t>
            </a:r>
            <a:r>
              <a:rPr lang="nl-NL" sz="2800" dirty="0" err="1"/>
              <a:t>task</a:t>
            </a:r>
            <a:r>
              <a:rPr lang="nl-NL" sz="2800" dirty="0"/>
              <a:t> </a:t>
            </a:r>
            <a:r>
              <a:rPr lang="nl-NL" sz="2800" dirty="0" err="1"/>
              <a:t>includes</a:t>
            </a:r>
            <a:r>
              <a:rPr lang="nl-NL" sz="2800" dirty="0"/>
              <a:t> </a:t>
            </a:r>
            <a:r>
              <a:rPr lang="nl-NL" sz="2800" dirty="0" err="1"/>
              <a:t>sharing</a:t>
            </a:r>
            <a:r>
              <a:rPr lang="nl-NL" sz="2800" dirty="0"/>
              <a:t> </a:t>
            </a:r>
            <a:r>
              <a:rPr lang="nl-NL" sz="2800" dirty="0" err="1"/>
              <a:t>knowledge</a:t>
            </a:r>
            <a:endParaRPr lang="nl-NL" sz="2800" dirty="0"/>
          </a:p>
          <a:p>
            <a:r>
              <a:rPr lang="nl-NL" sz="3200" b="1" dirty="0"/>
              <a:t>Check your goals</a:t>
            </a:r>
          </a:p>
          <a:p>
            <a:pPr lvl="1"/>
            <a:r>
              <a:rPr lang="nl-NL" sz="2800" dirty="0"/>
              <a:t>Check the </a:t>
            </a:r>
            <a:r>
              <a:rPr lang="nl-NL" sz="2800" dirty="0" err="1"/>
              <a:t>student’s</a:t>
            </a:r>
            <a:r>
              <a:rPr lang="nl-NL" sz="2800" dirty="0"/>
              <a:t> </a:t>
            </a:r>
            <a:r>
              <a:rPr lang="nl-NL" sz="2800" dirty="0" err="1"/>
              <a:t>progress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452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A746991-128B-45D1-AA39-291E12FC0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21610"/>
              </p:ext>
            </p:extLst>
          </p:nvPr>
        </p:nvGraphicFramePr>
        <p:xfrm>
          <a:off x="6465887" y="1460500"/>
          <a:ext cx="5726113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26880" imgH="5396760" progId="">
                  <p:embed/>
                </p:oleObj>
              </mc:Choice>
              <mc:Fallback>
                <p:oleObj r:id="rId2" imgW="5726880" imgH="539676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A746991-128B-45D1-AA39-291E12FC08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65887" y="1460500"/>
                        <a:ext cx="5726113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771DC48-D7F0-4818-AAD9-1FD1C21E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0" y="365125"/>
            <a:ext cx="11233042" cy="1325563"/>
          </a:xfrm>
        </p:spPr>
        <p:txBody>
          <a:bodyPr/>
          <a:lstStyle/>
          <a:p>
            <a:r>
              <a:rPr lang="nl-NL" b="1" dirty="0">
                <a:latin typeface="+mn-lt"/>
              </a:rPr>
              <a:t>My </a:t>
            </a:r>
            <a:r>
              <a:rPr lang="nl-NL" b="1" dirty="0" err="1">
                <a:latin typeface="+mn-lt"/>
              </a:rPr>
              <a:t>solutions</a:t>
            </a:r>
            <a:r>
              <a:rPr lang="nl-NL" b="1" dirty="0">
                <a:latin typeface="+mn-lt"/>
              </a:rPr>
              <a:t> does </a:t>
            </a:r>
            <a:r>
              <a:rPr lang="nl-NL" b="1" dirty="0" err="1">
                <a:latin typeface="+mn-lt"/>
              </a:rPr>
              <a:t>not</a:t>
            </a:r>
            <a:r>
              <a:rPr lang="nl-NL" b="1" dirty="0">
                <a:latin typeface="+mn-lt"/>
              </a:rPr>
              <a:t> have to </a:t>
            </a:r>
            <a:r>
              <a:rPr lang="nl-NL" b="1" dirty="0" err="1">
                <a:latin typeface="+mn-lt"/>
              </a:rPr>
              <a:t>be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yours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85229-C0CC-4015-B8BA-E4ED162B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9" y="1825624"/>
            <a:ext cx="11459688" cy="4812681"/>
          </a:xfrm>
        </p:spPr>
        <p:txBody>
          <a:bodyPr>
            <a:normAutofit/>
          </a:bodyPr>
          <a:lstStyle/>
          <a:p>
            <a:r>
              <a:rPr lang="nl-NL" dirty="0"/>
              <a:t>I </a:t>
            </a:r>
            <a:r>
              <a:rPr lang="nl-NL" dirty="0" err="1"/>
              <a:t>grade</a:t>
            </a:r>
            <a:r>
              <a:rPr lang="nl-NL" dirty="0"/>
              <a:t> tests </a:t>
            </a:r>
            <a:r>
              <a:rPr lang="nl-NL" dirty="0" err="1"/>
              <a:t>and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write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clues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or </a:t>
            </a:r>
            <a:r>
              <a:rPr lang="nl-NL" dirty="0" err="1"/>
              <a:t>grades</a:t>
            </a:r>
            <a:r>
              <a:rPr lang="nl-NL" dirty="0"/>
              <a:t> on the test</a:t>
            </a:r>
          </a:p>
          <a:p>
            <a:r>
              <a:rPr lang="nl-NL" dirty="0"/>
              <a:t>Students get back a non </a:t>
            </a:r>
            <a:r>
              <a:rPr lang="nl-NL" dirty="0" err="1"/>
              <a:t>graded</a:t>
            </a:r>
            <a:r>
              <a:rPr lang="nl-NL" dirty="0"/>
              <a:t> test</a:t>
            </a:r>
          </a:p>
          <a:p>
            <a:r>
              <a:rPr lang="nl-NL" dirty="0"/>
              <a:t>I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correction</a:t>
            </a:r>
            <a:r>
              <a:rPr lang="nl-NL" dirty="0"/>
              <a:t> model to go </a:t>
            </a:r>
            <a:r>
              <a:rPr lang="nl-NL" dirty="0" err="1"/>
              <a:t>trhough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the test </a:t>
            </a:r>
            <a:r>
              <a:rPr lang="nl-NL" dirty="0" err="1"/>
              <a:t>with</a:t>
            </a:r>
            <a:r>
              <a:rPr lang="nl-NL" dirty="0"/>
              <a:t> students</a:t>
            </a:r>
          </a:p>
          <a:p>
            <a:r>
              <a:rPr lang="nl-NL" dirty="0"/>
              <a:t>Students </a:t>
            </a:r>
            <a:r>
              <a:rPr lang="nl-NL" dirty="0" err="1"/>
              <a:t>grade</a:t>
            </a:r>
            <a:r>
              <a:rPr lang="nl-NL" dirty="0"/>
              <a:t> their </a:t>
            </a:r>
            <a:r>
              <a:rPr lang="nl-NL" dirty="0" err="1"/>
              <a:t>own</a:t>
            </a:r>
            <a:r>
              <a:rPr lang="nl-NL" dirty="0"/>
              <a:t> test</a:t>
            </a:r>
          </a:p>
          <a:p>
            <a:r>
              <a:rPr lang="nl-NL" dirty="0"/>
              <a:t>Students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earn</a:t>
            </a:r>
            <a:r>
              <a:rPr lang="nl-NL" dirty="0"/>
              <a:t> a small bonus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494A822-EF61-4E71-8ADC-89D752647F68}"/>
              </a:ext>
            </a:extLst>
          </p:cNvPr>
          <p:cNvSpPr txBox="1">
            <a:spLocks/>
          </p:cNvSpPr>
          <p:nvPr/>
        </p:nvSpPr>
        <p:spPr>
          <a:xfrm>
            <a:off x="3798125" y="376999"/>
            <a:ext cx="7720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502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85229-C0CC-4015-B8BA-E4ED162B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9" y="1825624"/>
            <a:ext cx="11459688" cy="4812681"/>
          </a:xfrm>
        </p:spPr>
        <p:txBody>
          <a:bodyPr>
            <a:normAutofit/>
          </a:bodyPr>
          <a:lstStyle/>
          <a:p>
            <a:r>
              <a:rPr lang="nl-NL" dirty="0"/>
              <a:t>I </a:t>
            </a:r>
            <a:r>
              <a:rPr lang="nl-NL" dirty="0" err="1"/>
              <a:t>grade</a:t>
            </a:r>
            <a:r>
              <a:rPr lang="nl-NL" dirty="0"/>
              <a:t> tests </a:t>
            </a:r>
            <a:r>
              <a:rPr lang="nl-NL" dirty="0" err="1"/>
              <a:t>and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write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clues</a:t>
            </a:r>
            <a:r>
              <a:rPr lang="nl-NL" dirty="0"/>
              <a:t> or </a:t>
            </a:r>
            <a:r>
              <a:rPr lang="nl-NL" dirty="0" err="1"/>
              <a:t>grades</a:t>
            </a:r>
            <a:r>
              <a:rPr lang="nl-NL" dirty="0"/>
              <a:t> on the test</a:t>
            </a:r>
          </a:p>
          <a:p>
            <a:r>
              <a:rPr lang="nl-NL" dirty="0"/>
              <a:t>Students get back a non </a:t>
            </a:r>
            <a:r>
              <a:rPr lang="nl-NL" dirty="0" err="1"/>
              <a:t>graded</a:t>
            </a:r>
            <a:r>
              <a:rPr lang="nl-NL" dirty="0"/>
              <a:t> test I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correction</a:t>
            </a:r>
            <a:r>
              <a:rPr lang="nl-NL" dirty="0"/>
              <a:t> model to go </a:t>
            </a:r>
            <a:r>
              <a:rPr lang="nl-NL" dirty="0" err="1"/>
              <a:t>trhough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the test </a:t>
            </a:r>
            <a:r>
              <a:rPr lang="nl-NL" dirty="0" err="1"/>
              <a:t>with</a:t>
            </a:r>
            <a:r>
              <a:rPr lang="nl-NL" dirty="0"/>
              <a:t> students</a:t>
            </a:r>
          </a:p>
          <a:p>
            <a:r>
              <a:rPr lang="nl-NL" dirty="0"/>
              <a:t>Students </a:t>
            </a:r>
            <a:r>
              <a:rPr lang="nl-NL" dirty="0" err="1"/>
              <a:t>grade</a:t>
            </a:r>
            <a:r>
              <a:rPr lang="nl-NL" dirty="0"/>
              <a:t> their </a:t>
            </a:r>
            <a:r>
              <a:rPr lang="nl-NL" dirty="0" err="1"/>
              <a:t>own</a:t>
            </a:r>
            <a:r>
              <a:rPr lang="nl-NL" dirty="0"/>
              <a:t> test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define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their </a:t>
            </a:r>
            <a:r>
              <a:rPr lang="nl-NL" dirty="0" err="1"/>
              <a:t>answer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the right </a:t>
            </a:r>
            <a:r>
              <a:rPr lang="nl-NL" dirty="0" err="1"/>
              <a:t>one</a:t>
            </a:r>
            <a:endParaRPr lang="nl-NL" dirty="0"/>
          </a:p>
          <a:p>
            <a:pPr lvl="1"/>
            <a:r>
              <a:rPr lang="nl-NL" b="1" dirty="0" err="1"/>
              <a:t>Identifying</a:t>
            </a:r>
            <a:r>
              <a:rPr lang="nl-NL" b="1" dirty="0"/>
              <a:t> </a:t>
            </a:r>
            <a:r>
              <a:rPr lang="nl-NL" b="1" dirty="0" err="1"/>
              <a:t>simularities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differences</a:t>
            </a:r>
            <a:r>
              <a:rPr lang="nl-NL" b="1" dirty="0"/>
              <a:t> (</a:t>
            </a:r>
            <a:r>
              <a:rPr lang="nl-NL" b="1" dirty="0" err="1"/>
              <a:t>academic</a:t>
            </a:r>
            <a:r>
              <a:rPr lang="nl-NL" b="1" dirty="0"/>
              <a:t>)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note</a:t>
            </a:r>
            <a:r>
              <a:rPr lang="nl-NL" b="1" dirty="0"/>
              <a:t> </a:t>
            </a:r>
            <a:r>
              <a:rPr lang="nl-NL" b="1" dirty="0" err="1"/>
              <a:t>taking</a:t>
            </a:r>
            <a:endParaRPr lang="nl-NL" dirty="0"/>
          </a:p>
          <a:p>
            <a:r>
              <a:rPr lang="nl-NL" dirty="0"/>
              <a:t>Students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earn</a:t>
            </a:r>
            <a:r>
              <a:rPr lang="nl-NL" dirty="0"/>
              <a:t> a small bonus </a:t>
            </a:r>
          </a:p>
          <a:p>
            <a:pPr lvl="1"/>
            <a:r>
              <a:rPr lang="nl-NL" dirty="0"/>
              <a:t> (</a:t>
            </a:r>
            <a:r>
              <a:rPr lang="nl-NL" b="1" dirty="0"/>
              <a:t>PERSONAL RESPONSE)</a:t>
            </a:r>
            <a:endParaRPr lang="nl-NL" dirty="0"/>
          </a:p>
          <a:p>
            <a:r>
              <a:rPr lang="nl-NL" dirty="0" err="1"/>
              <a:t>After</a:t>
            </a:r>
            <a:r>
              <a:rPr lang="nl-NL" dirty="0"/>
              <a:t> the test students get their </a:t>
            </a:r>
            <a:r>
              <a:rPr lang="nl-NL" dirty="0" err="1"/>
              <a:t>own</a:t>
            </a:r>
            <a:r>
              <a:rPr lang="nl-NL" dirty="0"/>
              <a:t> feed back form </a:t>
            </a:r>
          </a:p>
          <a:p>
            <a:pPr lvl="1"/>
            <a:r>
              <a:rPr lang="nl-NL" dirty="0"/>
              <a:t>(</a:t>
            </a:r>
            <a:r>
              <a:rPr lang="nl-NL" b="1" dirty="0"/>
              <a:t>FEED BACK)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901D63-632F-499C-89E3-3F8BB9CCF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25411"/>
              </p:ext>
            </p:extLst>
          </p:nvPr>
        </p:nvGraphicFramePr>
        <p:xfrm>
          <a:off x="4315464" y="4758705"/>
          <a:ext cx="763111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31640" imgH="1879200" progId="">
                  <p:embed/>
                </p:oleObj>
              </mc:Choice>
              <mc:Fallback>
                <p:oleObj r:id="rId2" imgW="7631640" imgH="1879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901D63-632F-499C-89E3-3F8BB9CCF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15464" y="4758705"/>
                        <a:ext cx="7631113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C9525CBF-A7CD-444D-B507-F85F2D1E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My </a:t>
            </a:r>
            <a:r>
              <a:rPr lang="nl-NL" b="1" dirty="0" err="1">
                <a:latin typeface="+mn-lt"/>
              </a:rPr>
              <a:t>solutions</a:t>
            </a:r>
            <a:r>
              <a:rPr lang="nl-NL" b="1" dirty="0">
                <a:latin typeface="+mn-lt"/>
              </a:rPr>
              <a:t> does </a:t>
            </a:r>
            <a:r>
              <a:rPr lang="nl-NL" b="1" dirty="0" err="1">
                <a:latin typeface="+mn-lt"/>
              </a:rPr>
              <a:t>not</a:t>
            </a:r>
            <a:r>
              <a:rPr lang="nl-NL" b="1" dirty="0">
                <a:latin typeface="+mn-lt"/>
              </a:rPr>
              <a:t> have to </a:t>
            </a:r>
            <a:r>
              <a:rPr lang="nl-NL" b="1" dirty="0" err="1">
                <a:latin typeface="+mn-lt"/>
              </a:rPr>
              <a:t>be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yours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0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85229-C0CC-4015-B8BA-E4ED162B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9" y="1825624"/>
            <a:ext cx="11459688" cy="4812681"/>
          </a:xfrm>
        </p:spPr>
        <p:txBody>
          <a:bodyPr>
            <a:normAutofit/>
          </a:bodyPr>
          <a:lstStyle/>
          <a:p>
            <a:r>
              <a:rPr lang="nl-NL" dirty="0"/>
              <a:t>I </a:t>
            </a:r>
            <a:r>
              <a:rPr lang="nl-NL" dirty="0" err="1"/>
              <a:t>grade</a:t>
            </a:r>
            <a:r>
              <a:rPr lang="nl-NL" dirty="0"/>
              <a:t> tests </a:t>
            </a:r>
            <a:r>
              <a:rPr lang="nl-NL" dirty="0" err="1"/>
              <a:t>and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write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clues</a:t>
            </a:r>
            <a:r>
              <a:rPr lang="nl-NL" dirty="0"/>
              <a:t> or </a:t>
            </a:r>
            <a:r>
              <a:rPr lang="nl-NL" dirty="0" err="1"/>
              <a:t>grades</a:t>
            </a:r>
            <a:r>
              <a:rPr lang="nl-NL" dirty="0"/>
              <a:t> on the test</a:t>
            </a:r>
          </a:p>
          <a:p>
            <a:r>
              <a:rPr lang="nl-NL" dirty="0"/>
              <a:t>Students get back a non </a:t>
            </a:r>
            <a:r>
              <a:rPr lang="nl-NL" dirty="0" err="1"/>
              <a:t>graded</a:t>
            </a:r>
            <a:r>
              <a:rPr lang="nl-NL" dirty="0"/>
              <a:t> test I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correction</a:t>
            </a:r>
            <a:r>
              <a:rPr lang="nl-NL" dirty="0"/>
              <a:t> model to go </a:t>
            </a:r>
            <a:r>
              <a:rPr lang="nl-NL" dirty="0" err="1"/>
              <a:t>trhough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the test </a:t>
            </a:r>
            <a:r>
              <a:rPr lang="nl-NL" dirty="0" err="1"/>
              <a:t>with</a:t>
            </a:r>
            <a:r>
              <a:rPr lang="nl-NL" dirty="0"/>
              <a:t> students</a:t>
            </a:r>
          </a:p>
          <a:p>
            <a:r>
              <a:rPr lang="nl-NL" dirty="0"/>
              <a:t>Students </a:t>
            </a:r>
            <a:r>
              <a:rPr lang="nl-NL" dirty="0" err="1"/>
              <a:t>grade</a:t>
            </a:r>
            <a:r>
              <a:rPr lang="nl-NL" dirty="0"/>
              <a:t> their </a:t>
            </a:r>
            <a:r>
              <a:rPr lang="nl-NL" dirty="0" err="1"/>
              <a:t>own</a:t>
            </a:r>
            <a:r>
              <a:rPr lang="nl-NL" dirty="0"/>
              <a:t> test 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define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their </a:t>
            </a:r>
            <a:r>
              <a:rPr lang="nl-NL" dirty="0" err="1"/>
              <a:t>answer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the right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b="1" dirty="0" err="1"/>
              <a:t>Identifying</a:t>
            </a:r>
            <a:r>
              <a:rPr lang="nl-NL" b="1" dirty="0"/>
              <a:t> </a:t>
            </a:r>
            <a:r>
              <a:rPr lang="nl-NL" b="1" dirty="0" err="1"/>
              <a:t>simularities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differences</a:t>
            </a:r>
            <a:r>
              <a:rPr lang="nl-NL" b="1" dirty="0"/>
              <a:t> (</a:t>
            </a:r>
            <a:r>
              <a:rPr lang="nl-NL" b="1" dirty="0" err="1"/>
              <a:t>academic</a:t>
            </a:r>
            <a:r>
              <a:rPr lang="nl-NL" b="1" dirty="0"/>
              <a:t>)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note</a:t>
            </a:r>
            <a:r>
              <a:rPr lang="nl-NL" b="1" dirty="0"/>
              <a:t> </a:t>
            </a:r>
            <a:r>
              <a:rPr lang="nl-NL" b="1" dirty="0" err="1"/>
              <a:t>taking</a:t>
            </a:r>
            <a:endParaRPr lang="nl-NL" dirty="0"/>
          </a:p>
          <a:p>
            <a:r>
              <a:rPr lang="nl-NL" dirty="0"/>
              <a:t>Students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earn</a:t>
            </a:r>
            <a:r>
              <a:rPr lang="nl-NL" dirty="0"/>
              <a:t> a small bonus Leerlingen krijgen een persoonlijk feedback formulier. (</a:t>
            </a:r>
            <a:r>
              <a:rPr lang="nl-NL" b="1" dirty="0"/>
              <a:t>PERSONAL RESPONSE)</a:t>
            </a:r>
            <a:endParaRPr lang="nl-NL" dirty="0"/>
          </a:p>
          <a:p>
            <a:r>
              <a:rPr lang="nl-NL" dirty="0" err="1"/>
              <a:t>After</a:t>
            </a:r>
            <a:r>
              <a:rPr lang="nl-NL" dirty="0"/>
              <a:t> the test students get their </a:t>
            </a:r>
            <a:r>
              <a:rPr lang="nl-NL" dirty="0" err="1"/>
              <a:t>own</a:t>
            </a:r>
            <a:r>
              <a:rPr lang="nl-NL" dirty="0"/>
              <a:t> feed back form (</a:t>
            </a:r>
            <a:r>
              <a:rPr lang="nl-NL" b="1" dirty="0"/>
              <a:t>FEED BACK)</a:t>
            </a:r>
            <a:endParaRPr lang="nl-NL" dirty="0"/>
          </a:p>
          <a:p>
            <a:r>
              <a:rPr lang="nl-NL" dirty="0"/>
              <a:t>Students </a:t>
            </a:r>
            <a:r>
              <a:rPr lang="nl-NL" dirty="0" err="1"/>
              <a:t>compare</a:t>
            </a:r>
            <a:r>
              <a:rPr lang="nl-NL" dirty="0"/>
              <a:t> their score </a:t>
            </a:r>
            <a:r>
              <a:rPr lang="nl-NL" dirty="0" err="1"/>
              <a:t>with</a:t>
            </a:r>
            <a:r>
              <a:rPr lang="nl-NL" dirty="0"/>
              <a:t> the </a:t>
            </a:r>
            <a:r>
              <a:rPr lang="nl-NL" dirty="0" err="1"/>
              <a:t>one</a:t>
            </a:r>
            <a:r>
              <a:rPr lang="nl-NL" dirty="0"/>
              <a:t> I gave </a:t>
            </a:r>
            <a:r>
              <a:rPr lang="nl-NL" dirty="0" err="1"/>
              <a:t>them</a:t>
            </a:r>
            <a:r>
              <a:rPr lang="nl-NL" dirty="0"/>
              <a:t> </a:t>
            </a:r>
          </a:p>
          <a:p>
            <a:pPr lvl="1"/>
            <a:r>
              <a:rPr lang="nl-NL" b="1" dirty="0"/>
              <a:t>Analyse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evaluate</a:t>
            </a:r>
            <a:endParaRPr lang="nl-NL" b="1" dirty="0"/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2ADF43-FD39-44CA-A4D2-82DCB9B2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My </a:t>
            </a:r>
            <a:r>
              <a:rPr lang="nl-NL" b="1" dirty="0" err="1">
                <a:latin typeface="+mn-lt"/>
              </a:rPr>
              <a:t>solutions</a:t>
            </a:r>
            <a:r>
              <a:rPr lang="nl-NL" b="1" dirty="0">
                <a:latin typeface="+mn-lt"/>
              </a:rPr>
              <a:t> does </a:t>
            </a:r>
            <a:r>
              <a:rPr lang="nl-NL" b="1" dirty="0" err="1">
                <a:latin typeface="+mn-lt"/>
              </a:rPr>
              <a:t>not</a:t>
            </a:r>
            <a:r>
              <a:rPr lang="nl-NL" b="1" dirty="0">
                <a:latin typeface="+mn-lt"/>
              </a:rPr>
              <a:t> have to </a:t>
            </a:r>
            <a:r>
              <a:rPr lang="nl-NL" b="1" dirty="0" err="1">
                <a:latin typeface="+mn-lt"/>
              </a:rPr>
              <a:t>be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yours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0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85229-C0CC-4015-B8BA-E4ED162B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9" y="1825624"/>
            <a:ext cx="11459688" cy="4812681"/>
          </a:xfrm>
        </p:spPr>
        <p:txBody>
          <a:bodyPr>
            <a:normAutofit fontScale="92500"/>
          </a:bodyPr>
          <a:lstStyle/>
          <a:p>
            <a:r>
              <a:rPr lang="nl-NL" dirty="0"/>
              <a:t>I </a:t>
            </a:r>
            <a:r>
              <a:rPr lang="nl-NL" dirty="0" err="1"/>
              <a:t>grade</a:t>
            </a:r>
            <a:r>
              <a:rPr lang="nl-NL" dirty="0"/>
              <a:t> tests </a:t>
            </a:r>
            <a:r>
              <a:rPr lang="nl-NL" dirty="0" err="1"/>
              <a:t>and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write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clues</a:t>
            </a:r>
            <a:r>
              <a:rPr lang="nl-NL" dirty="0"/>
              <a:t> or </a:t>
            </a:r>
            <a:r>
              <a:rPr lang="nl-NL" dirty="0" err="1"/>
              <a:t>grades</a:t>
            </a:r>
            <a:r>
              <a:rPr lang="nl-NL" dirty="0"/>
              <a:t> on the test</a:t>
            </a:r>
          </a:p>
          <a:p>
            <a:r>
              <a:rPr lang="nl-NL" dirty="0"/>
              <a:t>Students get back a non </a:t>
            </a:r>
            <a:r>
              <a:rPr lang="nl-NL" dirty="0" err="1"/>
              <a:t>graded</a:t>
            </a:r>
            <a:r>
              <a:rPr lang="nl-NL" dirty="0"/>
              <a:t> test I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correction</a:t>
            </a:r>
            <a:r>
              <a:rPr lang="nl-NL" dirty="0"/>
              <a:t> model to go </a:t>
            </a:r>
            <a:r>
              <a:rPr lang="nl-NL" dirty="0" err="1"/>
              <a:t>trhough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the test </a:t>
            </a:r>
            <a:r>
              <a:rPr lang="nl-NL" dirty="0" err="1"/>
              <a:t>with</a:t>
            </a:r>
            <a:r>
              <a:rPr lang="nl-NL" dirty="0"/>
              <a:t> students</a:t>
            </a:r>
          </a:p>
          <a:p>
            <a:r>
              <a:rPr lang="nl-NL" dirty="0"/>
              <a:t>Students </a:t>
            </a:r>
            <a:r>
              <a:rPr lang="nl-NL" dirty="0" err="1"/>
              <a:t>grade</a:t>
            </a:r>
            <a:r>
              <a:rPr lang="nl-NL" dirty="0"/>
              <a:t> their </a:t>
            </a:r>
            <a:r>
              <a:rPr lang="nl-NL" dirty="0" err="1"/>
              <a:t>own</a:t>
            </a:r>
            <a:r>
              <a:rPr lang="nl-NL" dirty="0"/>
              <a:t> test </a:t>
            </a:r>
            <a:r>
              <a:rPr lang="nl-NL" b="1" dirty="0" err="1"/>
              <a:t>Identifying</a:t>
            </a:r>
            <a:r>
              <a:rPr lang="nl-NL" b="1" dirty="0"/>
              <a:t> </a:t>
            </a:r>
            <a:r>
              <a:rPr lang="nl-NL" b="1" dirty="0" err="1"/>
              <a:t>simularities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differences</a:t>
            </a:r>
            <a:r>
              <a:rPr lang="nl-NL" b="1" dirty="0"/>
              <a:t> (</a:t>
            </a:r>
            <a:r>
              <a:rPr lang="nl-NL" b="1" dirty="0" err="1"/>
              <a:t>academic</a:t>
            </a:r>
            <a:r>
              <a:rPr lang="nl-NL" b="1" dirty="0"/>
              <a:t>)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note</a:t>
            </a:r>
            <a:r>
              <a:rPr lang="nl-NL" b="1" dirty="0"/>
              <a:t> </a:t>
            </a:r>
            <a:r>
              <a:rPr lang="nl-NL" b="1" dirty="0" err="1"/>
              <a:t>taking</a:t>
            </a:r>
            <a:endParaRPr lang="nl-NL" dirty="0"/>
          </a:p>
          <a:p>
            <a:r>
              <a:rPr lang="nl-NL" dirty="0"/>
              <a:t>Students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earn</a:t>
            </a:r>
            <a:r>
              <a:rPr lang="nl-NL" dirty="0"/>
              <a:t> a small bonus Leerlingen krijgen een persoonlijk feedback formulier. (</a:t>
            </a:r>
            <a:r>
              <a:rPr lang="nl-NL" b="1" dirty="0"/>
              <a:t>PERSONAL RESPONSE)</a:t>
            </a:r>
            <a:endParaRPr lang="nl-NL" dirty="0"/>
          </a:p>
          <a:p>
            <a:r>
              <a:rPr lang="nl-NL" dirty="0" err="1"/>
              <a:t>After</a:t>
            </a:r>
            <a:r>
              <a:rPr lang="nl-NL" dirty="0"/>
              <a:t> the test students get their </a:t>
            </a:r>
            <a:r>
              <a:rPr lang="nl-NL" dirty="0" err="1"/>
              <a:t>own</a:t>
            </a:r>
            <a:r>
              <a:rPr lang="nl-NL" dirty="0"/>
              <a:t> feed back form (</a:t>
            </a:r>
            <a:r>
              <a:rPr lang="nl-NL" b="1" dirty="0"/>
              <a:t>FEED BACK)</a:t>
            </a:r>
            <a:endParaRPr lang="nl-NL" dirty="0"/>
          </a:p>
          <a:p>
            <a:r>
              <a:rPr lang="nl-NL" dirty="0"/>
              <a:t>Students </a:t>
            </a:r>
            <a:r>
              <a:rPr lang="nl-NL" dirty="0" err="1"/>
              <a:t>compare</a:t>
            </a:r>
            <a:r>
              <a:rPr lang="nl-NL" dirty="0"/>
              <a:t> their score </a:t>
            </a:r>
            <a:r>
              <a:rPr lang="nl-NL" dirty="0" err="1"/>
              <a:t>with</a:t>
            </a:r>
            <a:r>
              <a:rPr lang="nl-NL" dirty="0"/>
              <a:t> the </a:t>
            </a:r>
            <a:r>
              <a:rPr lang="nl-NL" dirty="0" err="1"/>
              <a:t>one</a:t>
            </a:r>
            <a:r>
              <a:rPr lang="nl-NL" dirty="0"/>
              <a:t> I gave </a:t>
            </a:r>
            <a:r>
              <a:rPr lang="nl-NL" dirty="0" err="1"/>
              <a:t>them</a:t>
            </a:r>
            <a:r>
              <a:rPr lang="nl-NL" dirty="0"/>
              <a:t> (</a:t>
            </a:r>
            <a:r>
              <a:rPr lang="nl-NL" b="1" dirty="0"/>
              <a:t>Analyse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evaluate</a:t>
            </a:r>
            <a:r>
              <a:rPr lang="nl-NL" b="1" dirty="0"/>
              <a:t>).</a:t>
            </a:r>
          </a:p>
          <a:p>
            <a:r>
              <a:rPr lang="nl-NL" dirty="0"/>
              <a:t>I </a:t>
            </a:r>
            <a:r>
              <a:rPr lang="nl-NL" dirty="0" err="1"/>
              <a:t>tell</a:t>
            </a:r>
            <a:r>
              <a:rPr lang="nl-NL" dirty="0"/>
              <a:t> students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feedback form in preparing their next test</a:t>
            </a:r>
          </a:p>
          <a:p>
            <a:pPr lvl="1"/>
            <a:r>
              <a:rPr lang="nl-NL" dirty="0"/>
              <a:t>(</a:t>
            </a:r>
            <a:r>
              <a:rPr lang="nl-NL" b="1" dirty="0"/>
              <a:t>FEED FORWARD)</a:t>
            </a: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21001B3-6CC6-44A1-81A9-9B5C8CA2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My </a:t>
            </a:r>
            <a:r>
              <a:rPr lang="nl-NL" b="1" dirty="0" err="1">
                <a:latin typeface="+mn-lt"/>
              </a:rPr>
              <a:t>solutions</a:t>
            </a:r>
            <a:r>
              <a:rPr lang="nl-NL" b="1" dirty="0">
                <a:latin typeface="+mn-lt"/>
              </a:rPr>
              <a:t> does </a:t>
            </a:r>
            <a:r>
              <a:rPr lang="nl-NL" b="1" dirty="0" err="1">
                <a:latin typeface="+mn-lt"/>
              </a:rPr>
              <a:t>not</a:t>
            </a:r>
            <a:r>
              <a:rPr lang="nl-NL" b="1" dirty="0">
                <a:latin typeface="+mn-lt"/>
              </a:rPr>
              <a:t> have to </a:t>
            </a:r>
            <a:r>
              <a:rPr lang="nl-NL" b="1" dirty="0" err="1">
                <a:latin typeface="+mn-lt"/>
              </a:rPr>
              <a:t>be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yours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9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21E28-96EF-4249-A5CC-9A869456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Short point to open </a:t>
            </a:r>
            <a:r>
              <a:rPr lang="nl-NL" sz="4400" b="1" dirty="0" err="1">
                <a:latin typeface="+mn-lt"/>
              </a:rPr>
              <a:t>with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E1A4B-7349-4062-8CF0-4C908E698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am</a:t>
            </a:r>
            <a:r>
              <a:rPr lang="nl-NL" dirty="0"/>
              <a:t> a teacher, no researcher.</a:t>
            </a:r>
          </a:p>
          <a:p>
            <a:endParaRPr lang="nl-NL" dirty="0"/>
          </a:p>
          <a:p>
            <a:r>
              <a:rPr lang="nl-NL" dirty="0" err="1"/>
              <a:t>Not</a:t>
            </a:r>
            <a:r>
              <a:rPr lang="nl-NL" dirty="0"/>
              <a:t> based on </a:t>
            </a:r>
            <a:r>
              <a:rPr lang="nl-NL" dirty="0" err="1"/>
              <a:t>solid</a:t>
            </a:r>
            <a:r>
              <a:rPr lang="nl-NL" dirty="0"/>
              <a:t> research, but based on what I do in classroom</a:t>
            </a:r>
          </a:p>
          <a:p>
            <a:endParaRPr lang="nl-NL" dirty="0"/>
          </a:p>
          <a:p>
            <a:r>
              <a:rPr lang="nl-NL" dirty="0"/>
              <a:t>Just telling what I do </a:t>
            </a:r>
            <a:r>
              <a:rPr lang="nl-NL" dirty="0" err="1"/>
              <a:t>and</a:t>
            </a:r>
            <a:r>
              <a:rPr lang="nl-NL" dirty="0"/>
              <a:t> what I </a:t>
            </a:r>
            <a:r>
              <a:rPr lang="nl-NL" dirty="0" err="1"/>
              <a:t>see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70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6A00-001E-4D47-8E17-287301B7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+mn-lt"/>
              </a:rPr>
              <a:t>Cognitive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envolvement</a:t>
            </a:r>
            <a:endParaRPr lang="nl-NL" b="1" dirty="0">
              <a:latin typeface="+mn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1FFAB2-7696-44F6-B07D-6107A3560C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150" y="1333148"/>
          <a:ext cx="5726113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26880" imgH="5396760" progId="">
                  <p:embed/>
                </p:oleObj>
              </mc:Choice>
              <mc:Fallback>
                <p:oleObj r:id="rId2" imgW="5726880" imgH="539676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21FFAB2-7696-44F6-B07D-6107A3560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6150" y="1333148"/>
                        <a:ext cx="5726113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694AAB-B222-4B8B-AF82-A55EBCAC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370" y="1825625"/>
            <a:ext cx="4763429" cy="4351338"/>
          </a:xfrm>
        </p:spPr>
        <p:txBody>
          <a:bodyPr/>
          <a:lstStyle/>
          <a:p>
            <a:r>
              <a:rPr lang="nl-NL" b="1" dirty="0"/>
              <a:t>Personal response (</a:t>
            </a:r>
            <a:r>
              <a:rPr lang="nl-NL" b="1" dirty="0" err="1"/>
              <a:t>egocentric</a:t>
            </a:r>
            <a:r>
              <a:rPr lang="nl-NL" b="1" dirty="0"/>
              <a:t>)</a:t>
            </a:r>
          </a:p>
          <a:p>
            <a:endParaRPr lang="nl-NL" b="1" dirty="0"/>
          </a:p>
          <a:p>
            <a:r>
              <a:rPr lang="nl-NL" b="1" dirty="0" err="1"/>
              <a:t>Identifying</a:t>
            </a:r>
            <a:r>
              <a:rPr lang="nl-NL" b="1" dirty="0"/>
              <a:t> </a:t>
            </a:r>
            <a:r>
              <a:rPr lang="nl-NL" b="1" dirty="0" err="1"/>
              <a:t>simularities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differences</a:t>
            </a:r>
            <a:r>
              <a:rPr lang="nl-NL" b="1" dirty="0"/>
              <a:t> (</a:t>
            </a:r>
            <a:r>
              <a:rPr lang="nl-NL" b="1" dirty="0" err="1"/>
              <a:t>academic</a:t>
            </a:r>
            <a:r>
              <a:rPr lang="nl-NL" b="1" dirty="0"/>
              <a:t>)</a:t>
            </a:r>
          </a:p>
          <a:p>
            <a:r>
              <a:rPr lang="nl-NL" b="1" dirty="0" err="1"/>
              <a:t>Note</a:t>
            </a:r>
            <a:r>
              <a:rPr lang="nl-NL" b="1" dirty="0"/>
              <a:t> </a:t>
            </a:r>
            <a:r>
              <a:rPr lang="nl-NL" b="1" dirty="0" err="1"/>
              <a:t>taking</a:t>
            </a:r>
            <a:br>
              <a:rPr lang="nl-NL" b="1" dirty="0"/>
            </a:br>
            <a:endParaRPr lang="nl-NL" b="1" dirty="0"/>
          </a:p>
          <a:p>
            <a:r>
              <a:rPr lang="nl-NL" b="1" dirty="0"/>
              <a:t>Analysis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evaluation</a:t>
            </a:r>
            <a:r>
              <a:rPr lang="nl-NL" b="1" dirty="0"/>
              <a:t> (</a:t>
            </a:r>
            <a:r>
              <a:rPr lang="nl-NL" b="1" dirty="0" err="1"/>
              <a:t>intelectual</a:t>
            </a:r>
            <a:r>
              <a:rPr lang="nl-NL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35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49AD9-A353-489E-B506-E3D3A667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+mn-lt"/>
              </a:rPr>
              <a:t>My </a:t>
            </a:r>
            <a:r>
              <a:rPr lang="nl-NL" b="1" dirty="0" err="1">
                <a:latin typeface="+mn-lt"/>
              </a:rPr>
              <a:t>experiences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36E65F-AC98-48A2-84BB-5C79CE9F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Students want to have a more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idea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the </a:t>
            </a:r>
            <a:r>
              <a:rPr lang="nl-NL" dirty="0" err="1"/>
              <a:t>answer</a:t>
            </a:r>
            <a:endParaRPr lang="nl-NL" dirty="0"/>
          </a:p>
          <a:p>
            <a:r>
              <a:rPr lang="nl-NL" dirty="0"/>
              <a:t>Most students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participate</a:t>
            </a:r>
            <a:endParaRPr lang="nl-NL" dirty="0"/>
          </a:p>
          <a:p>
            <a:pPr lvl="1"/>
            <a:r>
              <a:rPr lang="nl-NL" dirty="0"/>
              <a:t>Lisa </a:t>
            </a:r>
            <a:r>
              <a:rPr lang="nl-NL" dirty="0" err="1"/>
              <a:t>said</a:t>
            </a:r>
            <a:r>
              <a:rPr lang="nl-NL" dirty="0"/>
              <a:t>: </a:t>
            </a:r>
            <a:r>
              <a:rPr lang="nl-NL" dirty="0" err="1"/>
              <a:t>If</a:t>
            </a:r>
            <a:r>
              <a:rPr lang="nl-NL" dirty="0"/>
              <a:t> I had </a:t>
            </a:r>
            <a:r>
              <a:rPr lang="nl-NL" dirty="0" err="1"/>
              <a:t>knew</a:t>
            </a:r>
            <a:r>
              <a:rPr lang="nl-NL" dirty="0"/>
              <a:t> I had a </a:t>
            </a:r>
            <a:r>
              <a:rPr lang="nl-NL" dirty="0" err="1"/>
              <a:t>grade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high, I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have </a:t>
            </a:r>
            <a:r>
              <a:rPr lang="nl-NL" dirty="0" err="1"/>
              <a:t>participated</a:t>
            </a:r>
            <a:endParaRPr lang="nl-NL" dirty="0"/>
          </a:p>
          <a:p>
            <a:r>
              <a:rPr lang="nl-NL" dirty="0"/>
              <a:t>Student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begging</a:t>
            </a:r>
            <a:r>
              <a:rPr lang="nl-NL" dirty="0"/>
              <a:t> for points, but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why</a:t>
            </a:r>
            <a:endParaRPr lang="nl-NL" dirty="0"/>
          </a:p>
          <a:p>
            <a:r>
              <a:rPr lang="nl-NL" dirty="0"/>
              <a:t>Gap </a:t>
            </a:r>
            <a:r>
              <a:rPr lang="nl-NL" dirty="0" err="1"/>
              <a:t>between</a:t>
            </a:r>
            <a:r>
              <a:rPr lang="nl-NL" dirty="0"/>
              <a:t> small </a:t>
            </a:r>
            <a:r>
              <a:rPr lang="nl-NL" dirty="0" err="1"/>
              <a:t>and</a:t>
            </a:r>
            <a:r>
              <a:rPr lang="nl-NL" dirty="0"/>
              <a:t> big tests </a:t>
            </a:r>
            <a:r>
              <a:rPr lang="nl-NL" dirty="0" err="1"/>
              <a:t>decrease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0.5 – 0.7 (</a:t>
            </a:r>
            <a:r>
              <a:rPr lang="nl-NL" dirty="0" err="1"/>
              <a:t>average</a:t>
            </a:r>
            <a:r>
              <a:rPr lang="nl-NL" dirty="0"/>
              <a:t>)</a:t>
            </a:r>
          </a:p>
          <a:p>
            <a:r>
              <a:rPr lang="nl-NL" dirty="0"/>
              <a:t>Always an </a:t>
            </a:r>
            <a:r>
              <a:rPr lang="nl-NL" dirty="0" err="1"/>
              <a:t>extended</a:t>
            </a:r>
            <a:r>
              <a:rPr lang="nl-NL" dirty="0"/>
              <a:t> test analyse</a:t>
            </a:r>
          </a:p>
          <a:p>
            <a:r>
              <a:rPr lang="nl-NL" dirty="0"/>
              <a:t>Help the </a:t>
            </a:r>
            <a:r>
              <a:rPr lang="nl-NL" dirty="0" err="1"/>
              <a:t>use</a:t>
            </a:r>
            <a:r>
              <a:rPr lang="nl-NL" dirty="0"/>
              <a:t> the feedback the next time. </a:t>
            </a:r>
          </a:p>
          <a:p>
            <a:pPr lvl="1"/>
            <a:r>
              <a:rPr lang="nl-NL" dirty="0" err="1"/>
              <a:t>Promising</a:t>
            </a:r>
            <a:r>
              <a:rPr lang="nl-NL" dirty="0"/>
              <a:t> </a:t>
            </a:r>
            <a:r>
              <a:rPr lang="nl-NL" dirty="0" err="1"/>
              <a:t>things</a:t>
            </a:r>
            <a:r>
              <a:rPr lang="nl-NL" dirty="0"/>
              <a:t> will </a:t>
            </a:r>
            <a:r>
              <a:rPr lang="nl-NL" dirty="0" err="1"/>
              <a:t>be</a:t>
            </a:r>
            <a:r>
              <a:rPr lang="nl-NL" dirty="0"/>
              <a:t> back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will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rewarded</a:t>
            </a:r>
            <a:r>
              <a:rPr lang="nl-NL" dirty="0"/>
              <a:t> for using the feedback</a:t>
            </a:r>
          </a:p>
          <a:p>
            <a:r>
              <a:rPr lang="nl-NL" dirty="0"/>
              <a:t>Solid </a:t>
            </a:r>
            <a:r>
              <a:rPr lang="nl-NL" dirty="0" err="1"/>
              <a:t>instruction</a:t>
            </a:r>
            <a:r>
              <a:rPr lang="nl-NL" dirty="0"/>
              <a:t> is important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8B9827-919E-4723-8ED2-9383B4FC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222CE-B557-4443-B39F-A364200E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719810-1058-4A57-AFF4-834954F21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1" y="-205783"/>
            <a:ext cx="10904349" cy="7269566"/>
          </a:xfrm>
        </p:spPr>
      </p:pic>
    </p:spTree>
    <p:extLst>
      <p:ext uri="{BB962C8B-B14F-4D97-AF65-F5344CB8AC3E}">
        <p14:creationId xmlns:p14="http://schemas.microsoft.com/office/powerpoint/2010/main" val="428284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0950A-366A-4199-875D-9A2BD623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 err="1">
                <a:latin typeface="+mn-lt"/>
              </a:rPr>
              <a:t>Evaluating</a:t>
            </a:r>
            <a:r>
              <a:rPr lang="nl-NL" sz="4400" b="1" dirty="0">
                <a:latin typeface="+mn-lt"/>
              </a:rPr>
              <a:t> a </a:t>
            </a:r>
            <a:r>
              <a:rPr lang="nl-NL" sz="4400" b="1" dirty="0" err="1">
                <a:latin typeface="+mn-lt"/>
              </a:rPr>
              <a:t>summative</a:t>
            </a:r>
            <a:r>
              <a:rPr lang="nl-NL" sz="4400" b="1" dirty="0">
                <a:latin typeface="+mn-lt"/>
              </a:rPr>
              <a:t> test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90CCD7-93E8-4E09-BD86-DDA7AB4E5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Students made a test, you </a:t>
            </a:r>
            <a:r>
              <a:rPr lang="nl-NL" dirty="0" err="1"/>
              <a:t>graded</a:t>
            </a:r>
            <a:r>
              <a:rPr lang="nl-NL" dirty="0"/>
              <a:t> the test, </a:t>
            </a:r>
            <a:r>
              <a:rPr lang="nl-NL" dirty="0" err="1"/>
              <a:t>giving</a:t>
            </a:r>
            <a:r>
              <a:rPr lang="nl-NL" dirty="0"/>
              <a:t> back the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want to </a:t>
            </a:r>
            <a:r>
              <a:rPr lang="nl-NL" dirty="0" err="1"/>
              <a:t>evaluate</a:t>
            </a:r>
            <a:r>
              <a:rPr lang="nl-NL" dirty="0"/>
              <a:t> the test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the class</a:t>
            </a:r>
          </a:p>
          <a:p>
            <a:endParaRPr lang="nl-NL" dirty="0"/>
          </a:p>
          <a:p>
            <a:r>
              <a:rPr lang="nl-NL" dirty="0"/>
              <a:t>What is your </a:t>
            </a:r>
            <a:r>
              <a:rPr lang="nl-NL" dirty="0" err="1"/>
              <a:t>experience</a:t>
            </a:r>
            <a:r>
              <a:rPr lang="nl-NL" dirty="0"/>
              <a:t>?</a:t>
            </a:r>
          </a:p>
          <a:p>
            <a:r>
              <a:rPr lang="nl-NL" dirty="0" err="1"/>
              <a:t>Looking</a:t>
            </a:r>
            <a:r>
              <a:rPr lang="nl-NL" dirty="0"/>
              <a:t> for </a:t>
            </a:r>
            <a:r>
              <a:rPr lang="nl-NL" dirty="0" err="1"/>
              <a:t>somebody</a:t>
            </a:r>
            <a:r>
              <a:rPr lang="nl-NL" dirty="0"/>
              <a:t> </a:t>
            </a:r>
            <a:r>
              <a:rPr lang="nl-NL" dirty="0" err="1"/>
              <a:t>withe</a:t>
            </a:r>
            <a:r>
              <a:rPr lang="nl-NL" dirty="0"/>
              <a:t> the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color</a:t>
            </a:r>
            <a:r>
              <a:rPr lang="nl-NL" dirty="0"/>
              <a:t> of shirt, share your </a:t>
            </a:r>
            <a:r>
              <a:rPr lang="nl-NL" dirty="0" err="1"/>
              <a:t>experiences</a:t>
            </a:r>
            <a:r>
              <a:rPr lang="nl-NL" dirty="0"/>
              <a:t> in duo’s or trio’s</a:t>
            </a:r>
          </a:p>
          <a:p>
            <a:endParaRPr lang="nl-NL" dirty="0"/>
          </a:p>
          <a:p>
            <a:r>
              <a:rPr lang="nl-NL" dirty="0" err="1"/>
              <a:t>Maybe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of the most </a:t>
            </a:r>
            <a:r>
              <a:rPr lang="nl-NL" dirty="0" err="1"/>
              <a:t>disappointing</a:t>
            </a:r>
            <a:r>
              <a:rPr lang="nl-NL" dirty="0"/>
              <a:t> </a:t>
            </a:r>
            <a:r>
              <a:rPr lang="nl-NL" dirty="0" err="1"/>
              <a:t>moments</a:t>
            </a:r>
            <a:r>
              <a:rPr lang="nl-NL" dirty="0"/>
              <a:t> in teaching.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5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47DE0-FF9A-446F-B915-781F20E9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err="1">
                <a:latin typeface="+mn-lt"/>
              </a:rPr>
              <a:t>Evaluating</a:t>
            </a:r>
            <a:r>
              <a:rPr lang="nl-NL" sz="4800" b="1" dirty="0">
                <a:latin typeface="+mn-lt"/>
              </a:rPr>
              <a:t> a </a:t>
            </a:r>
            <a:r>
              <a:rPr lang="nl-NL" sz="4800" b="1" dirty="0" err="1">
                <a:latin typeface="+mn-lt"/>
              </a:rPr>
              <a:t>summative</a:t>
            </a:r>
            <a:r>
              <a:rPr lang="nl-NL" sz="4800" b="1" dirty="0">
                <a:latin typeface="+mn-lt"/>
              </a:rPr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9243A-97CC-4A38-8CD0-3CAB0F33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Do you </a:t>
            </a:r>
            <a:r>
              <a:rPr lang="nl-NL" b="1" dirty="0" err="1"/>
              <a:t>recognize</a:t>
            </a:r>
            <a:r>
              <a:rPr lang="nl-NL" b="1" dirty="0"/>
              <a:t> </a:t>
            </a:r>
            <a:r>
              <a:rPr lang="nl-NL" b="1" dirty="0" err="1"/>
              <a:t>this</a:t>
            </a:r>
            <a:r>
              <a:rPr lang="nl-NL" b="1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Afbeelding met persoon, staren&#10;&#10;Automatisch gegenereerde beschrijving">
            <a:extLst>
              <a:ext uri="{FF2B5EF4-FFF2-40B4-BE49-F238E27FC236}">
                <a16:creationId xmlns:a16="http://schemas.microsoft.com/office/drawing/2014/main" id="{2AB03AB8-6628-4708-A2FA-2ED25C07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2354"/>
            <a:ext cx="8982149" cy="50524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D246F7-25DC-45F2-B4BE-4A9059847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551599"/>
            <a:ext cx="8985599" cy="50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1920F-14B3-4DDF-958F-BE7ABE61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My </a:t>
            </a:r>
            <a:r>
              <a:rPr lang="nl-NL" b="1" dirty="0" err="1"/>
              <a:t>experience</a:t>
            </a: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B130AA-BE20-44FB-8DC6-F3D45658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78" y="2902185"/>
            <a:ext cx="5933722" cy="39558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C3BC55-98A8-4CC4-9215-05CD45EA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78" y="2918083"/>
            <a:ext cx="5852160" cy="390144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BFD7A-3430-482D-B456-E182BF9D3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Students are </a:t>
            </a:r>
            <a:r>
              <a:rPr lang="nl-NL" dirty="0" err="1"/>
              <a:t>quickly</a:t>
            </a:r>
            <a:r>
              <a:rPr lang="nl-NL" dirty="0"/>
              <a:t> </a:t>
            </a:r>
            <a:r>
              <a:rPr lang="nl-NL" dirty="0" err="1"/>
              <a:t>satisfied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  <a:p>
            <a:r>
              <a:rPr lang="nl-NL" dirty="0"/>
              <a:t>A few students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attention to get more points</a:t>
            </a:r>
            <a:br>
              <a:rPr lang="nl-NL" dirty="0"/>
            </a:br>
            <a:endParaRPr lang="nl-NL" dirty="0"/>
          </a:p>
          <a:p>
            <a:r>
              <a:rPr lang="nl-NL" dirty="0"/>
              <a:t>Same mistakes are made </a:t>
            </a:r>
            <a:br>
              <a:rPr lang="nl-NL" dirty="0"/>
            </a:br>
            <a:r>
              <a:rPr lang="nl-NL" dirty="0"/>
              <a:t>in the next test</a:t>
            </a:r>
            <a:br>
              <a:rPr lang="nl-NL" dirty="0"/>
            </a:br>
            <a:endParaRPr lang="nl-NL" dirty="0"/>
          </a:p>
          <a:p>
            <a:r>
              <a:rPr lang="nl-NL" dirty="0"/>
              <a:t>I </a:t>
            </a:r>
            <a:r>
              <a:rPr lang="nl-NL" dirty="0" err="1"/>
              <a:t>thougt</a:t>
            </a:r>
            <a:r>
              <a:rPr lang="nl-NL" dirty="0"/>
              <a:t>: “</a:t>
            </a:r>
            <a:r>
              <a:rPr lang="nl-NL" dirty="0" err="1"/>
              <a:t>This</a:t>
            </a:r>
            <a:r>
              <a:rPr lang="nl-NL" dirty="0"/>
              <a:t> has to change”.</a:t>
            </a:r>
          </a:p>
        </p:txBody>
      </p:sp>
    </p:spTree>
    <p:extLst>
      <p:ext uri="{BB962C8B-B14F-4D97-AF65-F5344CB8AC3E}">
        <p14:creationId xmlns:p14="http://schemas.microsoft.com/office/powerpoint/2010/main" val="32093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71DA1-CEF3-4FCE-8D38-30D8C4AD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err="1">
                <a:latin typeface="+mn-lt"/>
              </a:rPr>
              <a:t>Evaluating</a:t>
            </a:r>
            <a:r>
              <a:rPr lang="nl-NL" sz="4800" b="1" dirty="0">
                <a:latin typeface="+mn-lt"/>
              </a:rPr>
              <a:t> a </a:t>
            </a:r>
            <a:r>
              <a:rPr lang="nl-NL" sz="4800" b="1" dirty="0" err="1">
                <a:latin typeface="+mn-lt"/>
              </a:rPr>
              <a:t>summative</a:t>
            </a:r>
            <a:r>
              <a:rPr lang="nl-NL" sz="4800" b="1" dirty="0">
                <a:latin typeface="+mn-lt"/>
              </a:rPr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C3323-F7EC-474B-974B-A82F8D8B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/>
              <a:t>What </a:t>
            </a:r>
            <a:r>
              <a:rPr lang="nl-NL" sz="4000" b="1" dirty="0" err="1"/>
              <a:t>did</a:t>
            </a:r>
            <a:r>
              <a:rPr lang="nl-NL" sz="4000" b="1" dirty="0"/>
              <a:t> I </a:t>
            </a:r>
            <a:r>
              <a:rPr lang="nl-NL" sz="4000" b="1" dirty="0" err="1"/>
              <a:t>see</a:t>
            </a:r>
            <a:r>
              <a:rPr lang="nl-NL" sz="4000" b="1" dirty="0"/>
              <a:t>?</a:t>
            </a:r>
          </a:p>
          <a:p>
            <a:endParaRPr lang="nl-NL" sz="4000" b="1" dirty="0"/>
          </a:p>
          <a:p>
            <a:r>
              <a:rPr lang="nl-NL" sz="4000" b="1" dirty="0" err="1"/>
              <a:t>Lack</a:t>
            </a:r>
            <a:r>
              <a:rPr lang="nl-NL" sz="4000" b="1" dirty="0"/>
              <a:t> of </a:t>
            </a:r>
            <a:r>
              <a:rPr lang="nl-NL" sz="4000" b="1" dirty="0" err="1"/>
              <a:t>envolvement</a:t>
            </a:r>
            <a:br>
              <a:rPr lang="nl-NL" sz="4000" b="1" dirty="0"/>
            </a:br>
            <a:br>
              <a:rPr lang="nl-NL" sz="4000" b="1" dirty="0"/>
            </a:br>
            <a:endParaRPr lang="nl-NL" sz="4000" b="1" dirty="0"/>
          </a:p>
          <a:p>
            <a:r>
              <a:rPr lang="nl-NL" sz="4000" b="1" dirty="0"/>
              <a:t>Does </a:t>
            </a:r>
            <a:r>
              <a:rPr lang="nl-NL" sz="4000" b="1" dirty="0" err="1"/>
              <a:t>not</a:t>
            </a:r>
            <a:r>
              <a:rPr lang="nl-NL" sz="4000" b="1" dirty="0"/>
              <a:t> </a:t>
            </a:r>
            <a:r>
              <a:rPr lang="nl-NL" sz="4000" b="1" dirty="0" err="1"/>
              <a:t>contribute</a:t>
            </a:r>
            <a:r>
              <a:rPr lang="nl-NL" sz="4000" b="1" dirty="0"/>
              <a:t> to the learning proces</a:t>
            </a:r>
            <a:br>
              <a:rPr lang="nl-NL" sz="4000" b="1" dirty="0"/>
            </a:br>
            <a:endParaRPr lang="nl-NL" sz="4000" b="1" dirty="0"/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9074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71DA1-CEF3-4FCE-8D38-30D8C4AD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err="1">
                <a:latin typeface="+mn-lt"/>
              </a:rPr>
              <a:t>Evaluating</a:t>
            </a:r>
            <a:r>
              <a:rPr lang="nl-NL" sz="4800" b="1" dirty="0">
                <a:latin typeface="+mn-lt"/>
              </a:rPr>
              <a:t> a </a:t>
            </a:r>
            <a:r>
              <a:rPr lang="nl-NL" sz="4800" b="1" dirty="0" err="1">
                <a:latin typeface="+mn-lt"/>
              </a:rPr>
              <a:t>summative</a:t>
            </a:r>
            <a:r>
              <a:rPr lang="nl-NL" sz="4800" b="1" dirty="0">
                <a:latin typeface="+mn-lt"/>
              </a:rPr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C3323-F7EC-474B-974B-A82F8D8B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110"/>
          </a:xfrm>
        </p:spPr>
        <p:txBody>
          <a:bodyPr>
            <a:normAutofit lnSpcReduction="10000"/>
          </a:bodyPr>
          <a:lstStyle/>
          <a:p>
            <a:r>
              <a:rPr lang="nl-NL" sz="4000" b="1" dirty="0"/>
              <a:t>How do you do the </a:t>
            </a:r>
            <a:r>
              <a:rPr lang="nl-NL" sz="4000" b="1" dirty="0" err="1"/>
              <a:t>evaluation</a:t>
            </a:r>
            <a:r>
              <a:rPr lang="nl-NL" sz="4000" b="1" dirty="0"/>
              <a:t> </a:t>
            </a:r>
            <a:r>
              <a:rPr lang="nl-NL" sz="4000" b="1" dirty="0" err="1"/>
              <a:t>process</a:t>
            </a:r>
            <a:r>
              <a:rPr lang="nl-NL" sz="4000" b="1" dirty="0"/>
              <a:t>? </a:t>
            </a:r>
            <a:br>
              <a:rPr lang="nl-NL" sz="4000" b="1" dirty="0"/>
            </a:br>
            <a:br>
              <a:rPr lang="nl-NL" sz="4000" b="1" dirty="0"/>
            </a:br>
            <a:endParaRPr lang="nl-NL" sz="4000" b="1" dirty="0"/>
          </a:p>
          <a:p>
            <a:r>
              <a:rPr lang="nl-NL" sz="4000" b="1" dirty="0"/>
              <a:t>Are students </a:t>
            </a:r>
            <a:r>
              <a:rPr lang="nl-NL" sz="4000" b="1" dirty="0" err="1"/>
              <a:t>bored</a:t>
            </a:r>
            <a:r>
              <a:rPr lang="nl-NL" sz="4000" b="1" dirty="0"/>
              <a:t>, </a:t>
            </a:r>
            <a:r>
              <a:rPr lang="nl-NL" sz="4000" b="1" dirty="0" err="1"/>
              <a:t>and</a:t>
            </a:r>
            <a:r>
              <a:rPr lang="nl-NL" sz="4000" b="1" dirty="0"/>
              <a:t> </a:t>
            </a:r>
            <a:r>
              <a:rPr lang="nl-NL" sz="4000" b="1" dirty="0" err="1"/>
              <a:t>if</a:t>
            </a:r>
            <a:r>
              <a:rPr lang="nl-NL" sz="4000" b="1" dirty="0"/>
              <a:t> yes, </a:t>
            </a:r>
            <a:r>
              <a:rPr lang="nl-NL" sz="4000" b="1" dirty="0" err="1"/>
              <a:t>why</a:t>
            </a:r>
            <a:r>
              <a:rPr lang="nl-NL" sz="4000" b="1" dirty="0"/>
              <a:t>?</a:t>
            </a:r>
            <a:br>
              <a:rPr lang="nl-NL" sz="4000" b="1" dirty="0"/>
            </a:br>
            <a:endParaRPr lang="nl-NL" sz="4000" b="1" dirty="0"/>
          </a:p>
          <a:p>
            <a:endParaRPr lang="nl-NL" sz="4000" b="1" dirty="0"/>
          </a:p>
          <a:p>
            <a:r>
              <a:rPr lang="nl-NL" sz="4000" b="1" dirty="0" err="1"/>
              <a:t>Grades</a:t>
            </a:r>
            <a:r>
              <a:rPr lang="nl-NL" sz="4000" b="1" dirty="0"/>
              <a:t> do </a:t>
            </a:r>
            <a:r>
              <a:rPr lang="nl-NL" sz="4000" b="1" dirty="0" err="1"/>
              <a:t>not</a:t>
            </a:r>
            <a:r>
              <a:rPr lang="nl-NL" sz="4000" b="1" dirty="0"/>
              <a:t> </a:t>
            </a:r>
            <a:r>
              <a:rPr lang="nl-NL" sz="4000" b="1" dirty="0" err="1"/>
              <a:t>motivate</a:t>
            </a:r>
            <a:r>
              <a:rPr lang="nl-NL" sz="4000" b="1" dirty="0"/>
              <a:t>!!! (Dylan William,2017)</a:t>
            </a:r>
            <a:br>
              <a:rPr lang="nl-NL" sz="4000" b="1" dirty="0"/>
            </a:br>
            <a:endParaRPr lang="nl-NL" sz="4000" b="1" dirty="0"/>
          </a:p>
          <a:p>
            <a:endParaRPr lang="nl-NL" sz="40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94B2C2-ADB0-42A2-B033-41C95AF3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39" y="1027906"/>
            <a:ext cx="2515028" cy="25150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4D8E340-6D91-4704-9E19-632063960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210" y="2413678"/>
            <a:ext cx="2515028" cy="25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F5C97-C9DF-4311-AB2B-B15E6ACB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+mn-lt"/>
              </a:rPr>
              <a:t>Why</a:t>
            </a:r>
            <a:r>
              <a:rPr lang="nl-NL" b="1" dirty="0">
                <a:latin typeface="+mn-lt"/>
              </a:rPr>
              <a:t> do we </a:t>
            </a:r>
            <a:r>
              <a:rPr lang="nl-NL" b="1" dirty="0" err="1">
                <a:latin typeface="+mn-lt"/>
              </a:rPr>
              <a:t>still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give</a:t>
            </a:r>
            <a:r>
              <a:rPr lang="nl-NL" b="1" dirty="0">
                <a:latin typeface="+mn-lt"/>
              </a:rPr>
              <a:t> </a:t>
            </a:r>
            <a:r>
              <a:rPr lang="nl-NL" b="1" dirty="0" err="1">
                <a:latin typeface="+mn-lt"/>
              </a:rPr>
              <a:t>summative</a:t>
            </a:r>
            <a:r>
              <a:rPr lang="nl-NL" b="1" dirty="0">
                <a:latin typeface="+mn-lt"/>
              </a:rPr>
              <a:t> tests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5B8C5-03B7-4EBC-9800-EC2DE996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Determination</a:t>
            </a:r>
            <a:endParaRPr lang="nl-NL" dirty="0"/>
          </a:p>
          <a:p>
            <a:r>
              <a:rPr lang="nl-NL" dirty="0"/>
              <a:t>Proceed to the next </a:t>
            </a:r>
            <a:r>
              <a:rPr lang="nl-NL" dirty="0" err="1"/>
              <a:t>year</a:t>
            </a:r>
            <a:endParaRPr lang="nl-NL" dirty="0"/>
          </a:p>
          <a:p>
            <a:r>
              <a:rPr lang="nl-NL" dirty="0" err="1"/>
              <a:t>Getting</a:t>
            </a:r>
            <a:r>
              <a:rPr lang="nl-NL" dirty="0"/>
              <a:t> a </a:t>
            </a:r>
            <a:r>
              <a:rPr lang="nl-NL" dirty="0" err="1"/>
              <a:t>degree</a:t>
            </a:r>
            <a:r>
              <a:rPr lang="nl-NL" dirty="0"/>
              <a:t> or </a:t>
            </a:r>
            <a:r>
              <a:rPr lang="nl-NL" dirty="0" err="1"/>
              <a:t>certificate</a:t>
            </a:r>
            <a:endParaRPr lang="nl-NL" dirty="0"/>
          </a:p>
          <a:p>
            <a:r>
              <a:rPr lang="nl-NL" dirty="0" err="1"/>
              <a:t>Evaluate</a:t>
            </a:r>
            <a:r>
              <a:rPr lang="nl-NL" dirty="0"/>
              <a:t> the </a:t>
            </a:r>
            <a:r>
              <a:rPr lang="nl-NL" dirty="0" err="1"/>
              <a:t>functioning</a:t>
            </a:r>
            <a:r>
              <a:rPr lang="nl-NL" dirty="0"/>
              <a:t> of the </a:t>
            </a:r>
            <a:r>
              <a:rPr lang="nl-NL" dirty="0" err="1"/>
              <a:t>theacher</a:t>
            </a:r>
            <a:endParaRPr lang="nl-NL" dirty="0"/>
          </a:p>
          <a:p>
            <a:r>
              <a:rPr lang="nl-NL" dirty="0"/>
              <a:t>Assessment of the school  (Onderwijsraad, 2018)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sz="4000" b="1" dirty="0" err="1"/>
              <a:t>So</a:t>
            </a:r>
            <a:r>
              <a:rPr lang="nl-NL" sz="4000" b="1" dirty="0"/>
              <a:t> we are </a:t>
            </a:r>
            <a:r>
              <a:rPr lang="nl-NL" sz="4000" b="1" dirty="0" err="1"/>
              <a:t>bound</a:t>
            </a:r>
            <a:r>
              <a:rPr lang="nl-NL" sz="4000" b="1" dirty="0"/>
              <a:t> to </a:t>
            </a:r>
            <a:r>
              <a:rPr lang="nl-NL" sz="4000" b="1" dirty="0" err="1"/>
              <a:t>summative</a:t>
            </a:r>
            <a:r>
              <a:rPr lang="nl-NL" sz="4000" b="1" dirty="0"/>
              <a:t> </a:t>
            </a:r>
            <a:r>
              <a:rPr lang="nl-NL" sz="4000" b="1" dirty="0" err="1"/>
              <a:t>testing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5908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71DA1-CEF3-4FCE-8D38-30D8C4AD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 err="1">
                <a:latin typeface="+mn-lt"/>
              </a:rPr>
              <a:t>Finding</a:t>
            </a:r>
            <a:r>
              <a:rPr lang="nl-NL" sz="4800" b="1" dirty="0">
                <a:latin typeface="+mn-lt"/>
              </a:rPr>
              <a:t> tools to </a:t>
            </a:r>
            <a:r>
              <a:rPr lang="nl-NL" sz="4800" b="1" dirty="0" err="1">
                <a:latin typeface="+mn-lt"/>
              </a:rPr>
              <a:t>evaluate</a:t>
            </a:r>
            <a:r>
              <a:rPr lang="nl-NL" sz="4800" b="1" dirty="0">
                <a:latin typeface="+mn-lt"/>
              </a:rPr>
              <a:t> a </a:t>
            </a:r>
            <a:r>
              <a:rPr lang="nl-NL" sz="4800" b="1" dirty="0" err="1">
                <a:latin typeface="+mn-lt"/>
              </a:rPr>
              <a:t>summative</a:t>
            </a:r>
            <a:r>
              <a:rPr lang="nl-NL" sz="4800" b="1" dirty="0">
                <a:latin typeface="+mn-lt"/>
              </a:rPr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C3323-F7EC-474B-974B-A82F8D8B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110"/>
          </a:xfrm>
        </p:spPr>
        <p:txBody>
          <a:bodyPr>
            <a:normAutofit/>
          </a:bodyPr>
          <a:lstStyle/>
          <a:p>
            <a:r>
              <a:rPr lang="nl-NL" sz="4000" b="1" dirty="0" err="1"/>
              <a:t>Two</a:t>
            </a:r>
            <a:r>
              <a:rPr lang="nl-NL" sz="4000" b="1" dirty="0"/>
              <a:t> </a:t>
            </a:r>
            <a:r>
              <a:rPr lang="nl-NL" sz="4000" b="1" dirty="0" err="1"/>
              <a:t>questions</a:t>
            </a:r>
            <a:endParaRPr lang="nl-NL" sz="4000" b="1" dirty="0"/>
          </a:p>
          <a:p>
            <a:endParaRPr lang="nl-NL" sz="4000" b="1" dirty="0"/>
          </a:p>
          <a:p>
            <a:pPr lvl="1"/>
            <a:r>
              <a:rPr lang="nl-NL" sz="3600" b="1" dirty="0"/>
              <a:t>How to </a:t>
            </a:r>
            <a:r>
              <a:rPr lang="nl-NL" sz="3600" b="1" dirty="0" err="1"/>
              <a:t>envolve</a:t>
            </a:r>
            <a:r>
              <a:rPr lang="nl-NL" sz="3600" b="1" dirty="0"/>
              <a:t> students?</a:t>
            </a:r>
          </a:p>
          <a:p>
            <a:pPr lvl="1"/>
            <a:endParaRPr lang="nl-NL" sz="3600" b="1" dirty="0"/>
          </a:p>
          <a:p>
            <a:pPr lvl="1"/>
            <a:r>
              <a:rPr lang="nl-NL" sz="3600" b="1" dirty="0"/>
              <a:t>How to </a:t>
            </a:r>
            <a:r>
              <a:rPr lang="nl-NL" sz="3600" b="1" dirty="0" err="1"/>
              <a:t>enhance</a:t>
            </a:r>
            <a:r>
              <a:rPr lang="nl-NL" sz="3600" b="1" dirty="0"/>
              <a:t> the learning </a:t>
            </a:r>
            <a:r>
              <a:rPr lang="nl-NL" sz="3600" b="1" dirty="0" err="1"/>
              <a:t>process</a:t>
            </a:r>
            <a:r>
              <a:rPr lang="nl-NL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1149</Words>
  <Application>Microsoft Office PowerPoint</Application>
  <PresentationFormat>Breedbeeld</PresentationFormat>
  <Paragraphs>136</Paragraphs>
  <Slides>22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Hybrid Assesment</vt:lpstr>
      <vt:lpstr>Short point to open with</vt:lpstr>
      <vt:lpstr>Evaluating a summative test</vt:lpstr>
      <vt:lpstr>Evaluating a summative test</vt:lpstr>
      <vt:lpstr>My experience</vt:lpstr>
      <vt:lpstr>Evaluating a summative test</vt:lpstr>
      <vt:lpstr>Evaluating a summative test</vt:lpstr>
      <vt:lpstr>Why do we still give summative tests</vt:lpstr>
      <vt:lpstr>Finding tools to evaluate a summative test</vt:lpstr>
      <vt:lpstr>How to envolve students?</vt:lpstr>
      <vt:lpstr>Cognitive envolvement</vt:lpstr>
      <vt:lpstr>How to enhance the learning process?</vt:lpstr>
      <vt:lpstr>How to enhance the learning process?</vt:lpstr>
      <vt:lpstr>A lesson plan voor test evaluation?</vt:lpstr>
      <vt:lpstr>So, what do I do?</vt:lpstr>
      <vt:lpstr>My solutions does not have to be yours</vt:lpstr>
      <vt:lpstr>My solutions does not have to be yours</vt:lpstr>
      <vt:lpstr>My solutions does not have to be yours</vt:lpstr>
      <vt:lpstr>My solutions does not have to be yours</vt:lpstr>
      <vt:lpstr>Cognitive envolvement</vt:lpstr>
      <vt:lpstr>My experiences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Theo Roos</dc:creator>
  <cp:lastModifiedBy>Theo Roos</cp:lastModifiedBy>
  <cp:revision>2</cp:revision>
  <dcterms:created xsi:type="dcterms:W3CDTF">2019-01-25T06:43:04Z</dcterms:created>
  <dcterms:modified xsi:type="dcterms:W3CDTF">2021-10-08T12:11:23Z</dcterms:modified>
</cp:coreProperties>
</file>